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3" r:id="rId4"/>
    <p:sldId id="266" r:id="rId5"/>
    <p:sldId id="274" r:id="rId6"/>
    <p:sldId id="267" r:id="rId7"/>
    <p:sldId id="275" r:id="rId8"/>
    <p:sldId id="268" r:id="rId9"/>
    <p:sldId id="269" r:id="rId10"/>
    <p:sldId id="270" r:id="rId11"/>
    <p:sldId id="271" r:id="rId12"/>
    <p:sldId id="272" r:id="rId13"/>
    <p:sldId id="265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B3DF"/>
    <a:srgbClr val="7EB4E0"/>
    <a:srgbClr val="7EB3E1"/>
    <a:srgbClr val="D0EBF9"/>
    <a:srgbClr val="CCECFF"/>
    <a:srgbClr val="7EB5E3"/>
    <a:srgbClr val="E8FBFE"/>
    <a:srgbClr val="FBEBF9"/>
    <a:srgbClr val="DED4E4"/>
    <a:srgbClr val="7CB5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EBCD29-4A4D-4BB8-91A1-7F12D965FF0C}" v="349" dt="2025-12-04T22:34:05.3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499" y="3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Степан Герасименко" userId="94b0ad3a5fccf7e3" providerId="LiveId" clId="{27ECE91A-D584-4C5E-8C73-6A87860A6CEC}"/>
    <pc:docChg chg="undo redo custSel addSld delSld modSld">
      <pc:chgData name="Степан Герасименко" userId="94b0ad3a5fccf7e3" providerId="LiveId" clId="{27ECE91A-D584-4C5E-8C73-6A87860A6CEC}" dt="2025-12-04T22:39:22.355" v="5523" actId="14100"/>
      <pc:docMkLst>
        <pc:docMk/>
      </pc:docMkLst>
      <pc:sldChg chg="addSp delSp modSp new mod setBg">
        <pc:chgData name="Степан Герасименко" userId="94b0ad3a5fccf7e3" providerId="LiveId" clId="{27ECE91A-D584-4C5E-8C73-6A87860A6CEC}" dt="2025-12-04T20:19:30.948" v="1182" actId="13926"/>
        <pc:sldMkLst>
          <pc:docMk/>
          <pc:sldMk cId="1244377013" sldId="256"/>
        </pc:sldMkLst>
        <pc:spChg chg="mod">
          <ac:chgData name="Степан Герасименко" userId="94b0ad3a5fccf7e3" providerId="LiveId" clId="{27ECE91A-D584-4C5E-8C73-6A87860A6CEC}" dt="2025-12-04T19:55:09.753" v="784" actId="207"/>
          <ac:spMkLst>
            <pc:docMk/>
            <pc:sldMk cId="1244377013" sldId="256"/>
            <ac:spMk id="2" creationId="{73E02A30-2747-F886-88E9-6A149D9644DA}"/>
          </ac:spMkLst>
        </pc:spChg>
        <pc:spChg chg="mod">
          <ac:chgData name="Степан Герасименко" userId="94b0ad3a5fccf7e3" providerId="LiveId" clId="{27ECE91A-D584-4C5E-8C73-6A87860A6CEC}" dt="2025-12-04T20:19:30.948" v="1182" actId="13926"/>
          <ac:spMkLst>
            <pc:docMk/>
            <pc:sldMk cId="1244377013" sldId="256"/>
            <ac:spMk id="3" creationId="{4DA575DE-48CC-132A-9CFF-0FCA4342C740}"/>
          </ac:spMkLst>
        </pc:spChg>
        <pc:spChg chg="add del mod ord">
          <ac:chgData name="Степан Герасименко" userId="94b0ad3a5fccf7e3" providerId="LiveId" clId="{27ECE91A-D584-4C5E-8C73-6A87860A6CEC}" dt="2025-12-04T19:32:11.517" v="351" actId="478"/>
          <ac:spMkLst>
            <pc:docMk/>
            <pc:sldMk cId="1244377013" sldId="256"/>
            <ac:spMk id="4" creationId="{632D786F-12D1-DF42-0839-2E525CCC2FAF}"/>
          </ac:spMkLst>
        </pc:spChg>
        <pc:spChg chg="add mod">
          <ac:chgData name="Степан Герасименко" userId="94b0ad3a5fccf7e3" providerId="LiveId" clId="{27ECE91A-D584-4C5E-8C73-6A87860A6CEC}" dt="2025-12-04T19:55:09.753" v="784" actId="207"/>
          <ac:spMkLst>
            <pc:docMk/>
            <pc:sldMk cId="1244377013" sldId="256"/>
            <ac:spMk id="5" creationId="{6C9814EC-315D-30F2-6D60-63B78816977D}"/>
          </ac:spMkLst>
        </pc:spChg>
        <pc:spChg chg="add del mod">
          <ac:chgData name="Степан Герасименко" userId="94b0ad3a5fccf7e3" providerId="LiveId" clId="{27ECE91A-D584-4C5E-8C73-6A87860A6CEC}" dt="2025-12-04T19:47:04.196" v="534"/>
          <ac:spMkLst>
            <pc:docMk/>
            <pc:sldMk cId="1244377013" sldId="256"/>
            <ac:spMk id="7" creationId="{6F50D72A-F4E1-9892-49CA-BC82AF846BF6}"/>
          </ac:spMkLst>
        </pc:spChg>
        <pc:spChg chg="add mod">
          <ac:chgData name="Степан Герасименко" userId="94b0ad3a5fccf7e3" providerId="LiveId" clId="{27ECE91A-D584-4C5E-8C73-6A87860A6CEC}" dt="2025-12-04T19:55:09.753" v="784" actId="207"/>
          <ac:spMkLst>
            <pc:docMk/>
            <pc:sldMk cId="1244377013" sldId="256"/>
            <ac:spMk id="8" creationId="{69DF6492-8C78-2D99-B774-813EE175EF16}"/>
          </ac:spMkLst>
        </pc:spChg>
      </pc:sldChg>
      <pc:sldChg chg="addSp delSp modSp add mod modTransition setBg addAnim delAnim modAnim">
        <pc:chgData name="Степан Герасименко" userId="94b0ad3a5fccf7e3" providerId="LiveId" clId="{27ECE91A-D584-4C5E-8C73-6A87860A6CEC}" dt="2025-12-04T22:35:50.865" v="5480" actId="2085"/>
        <pc:sldMkLst>
          <pc:docMk/>
          <pc:sldMk cId="225393712" sldId="257"/>
        </pc:sldMkLst>
        <pc:spChg chg="del">
          <ac:chgData name="Степан Герасименко" userId="94b0ad3a5fccf7e3" providerId="LiveId" clId="{27ECE91A-D584-4C5E-8C73-6A87860A6CEC}" dt="2025-12-04T19:56:25.398" v="788" actId="478"/>
          <ac:spMkLst>
            <pc:docMk/>
            <pc:sldMk cId="225393712" sldId="257"/>
            <ac:spMk id="2" creationId="{495A7F5C-131A-44AA-14C4-8B5FC3B3CD90}"/>
          </ac:spMkLst>
        </pc:spChg>
        <pc:spChg chg="del">
          <ac:chgData name="Степан Герасименко" userId="94b0ad3a5fccf7e3" providerId="LiveId" clId="{27ECE91A-D584-4C5E-8C73-6A87860A6CEC}" dt="2025-12-04T19:56:26.983" v="789" actId="478"/>
          <ac:spMkLst>
            <pc:docMk/>
            <pc:sldMk cId="225393712" sldId="257"/>
            <ac:spMk id="3" creationId="{B251CACE-7D0C-3CD4-634B-BC76713273DF}"/>
          </ac:spMkLst>
        </pc:spChg>
        <pc:spChg chg="add mod">
          <ac:chgData name="Степан Герасименко" userId="94b0ad3a5fccf7e3" providerId="LiveId" clId="{27ECE91A-D584-4C5E-8C73-6A87860A6CEC}" dt="2025-12-04T22:35:50.865" v="5480" actId="2085"/>
          <ac:spMkLst>
            <pc:docMk/>
            <pc:sldMk cId="225393712" sldId="257"/>
            <ac:spMk id="4" creationId="{8E058D86-B8DB-B050-BFAA-59CE15033D57}"/>
          </ac:spMkLst>
        </pc:spChg>
        <pc:spChg chg="add mod">
          <ac:chgData name="Степан Герасименко" userId="94b0ad3a5fccf7e3" providerId="LiveId" clId="{27ECE91A-D584-4C5E-8C73-6A87860A6CEC}" dt="2025-12-04T20:07:15.910" v="1017"/>
          <ac:spMkLst>
            <pc:docMk/>
            <pc:sldMk cId="225393712" sldId="257"/>
            <ac:spMk id="5" creationId="{F6C65AB6-00E8-7ADC-750B-54ED920F7A08}"/>
          </ac:spMkLst>
        </pc:spChg>
        <pc:spChg chg="add del mod">
          <ac:chgData name="Степан Герасименко" userId="94b0ad3a5fccf7e3" providerId="LiveId" clId="{27ECE91A-D584-4C5E-8C73-6A87860A6CEC}" dt="2025-12-04T20:08:04.579" v="1021"/>
          <ac:spMkLst>
            <pc:docMk/>
            <pc:sldMk cId="225393712" sldId="257"/>
            <ac:spMk id="6" creationId="{55DA6156-51F2-22BD-BA3A-163D6C67EB7D}"/>
          </ac:spMkLst>
        </pc:spChg>
        <pc:spChg chg="add del mod">
          <ac:chgData name="Степан Герасименко" userId="94b0ad3a5fccf7e3" providerId="LiveId" clId="{27ECE91A-D584-4C5E-8C73-6A87860A6CEC}" dt="2025-12-04T22:35:37.183" v="5477" actId="478"/>
          <ac:spMkLst>
            <pc:docMk/>
            <pc:sldMk cId="225393712" sldId="257"/>
            <ac:spMk id="7" creationId="{12A24E98-5348-4F93-429D-07EB15027C00}"/>
          </ac:spMkLst>
        </pc:spChg>
        <pc:spChg chg="add del mod">
          <ac:chgData name="Степан Герасименко" userId="94b0ad3a5fccf7e3" providerId="LiveId" clId="{27ECE91A-D584-4C5E-8C73-6A87860A6CEC}" dt="2025-12-04T20:18:44.535" v="1178"/>
          <ac:spMkLst>
            <pc:docMk/>
            <pc:sldMk cId="225393712" sldId="257"/>
            <ac:spMk id="8" creationId="{ED8A58CA-C30A-528C-0915-790AD6A5207B}"/>
          </ac:spMkLst>
        </pc:spChg>
        <pc:spChg chg="add del mod">
          <ac:chgData name="Степан Герасименко" userId="94b0ad3a5fccf7e3" providerId="LiveId" clId="{27ECE91A-D584-4C5E-8C73-6A87860A6CEC}" dt="2025-12-04T20:18:44.536" v="1180"/>
          <ac:spMkLst>
            <pc:docMk/>
            <pc:sldMk cId="225393712" sldId="257"/>
            <ac:spMk id="9" creationId="{1EC152BA-244B-4EFF-1CC4-E516E4E84C4C}"/>
          </ac:spMkLst>
        </pc:spChg>
        <pc:spChg chg="add del mod">
          <ac:chgData name="Степан Герасименко" userId="94b0ad3a5fccf7e3" providerId="LiveId" clId="{27ECE91A-D584-4C5E-8C73-6A87860A6CEC}" dt="2025-12-04T20:27:33.258" v="1933" actId="478"/>
          <ac:spMkLst>
            <pc:docMk/>
            <pc:sldMk cId="225393712" sldId="257"/>
            <ac:spMk id="10" creationId="{D222C524-825C-CCD9-7463-DEC2B9008EB6}"/>
          </ac:spMkLst>
        </pc:spChg>
        <pc:spChg chg="add del mod">
          <ac:chgData name="Степан Герасименко" userId="94b0ad3a5fccf7e3" providerId="LiveId" clId="{27ECE91A-D584-4C5E-8C73-6A87860A6CEC}" dt="2025-12-04T20:27:32.375" v="1932" actId="478"/>
          <ac:spMkLst>
            <pc:docMk/>
            <pc:sldMk cId="225393712" sldId="257"/>
            <ac:spMk id="11" creationId="{C6D507F6-0B00-EEAC-CF2F-CB92349232A3}"/>
          </ac:spMkLst>
        </pc:spChg>
        <pc:spChg chg="add del mod">
          <ac:chgData name="Степан Герасименко" userId="94b0ad3a5fccf7e3" providerId="LiveId" clId="{27ECE91A-D584-4C5E-8C73-6A87860A6CEC}" dt="2025-12-04T22:35:39.592" v="5479" actId="478"/>
          <ac:spMkLst>
            <pc:docMk/>
            <pc:sldMk cId="225393712" sldId="257"/>
            <ac:spMk id="12" creationId="{507E03A7-E667-EEE9-D123-887D1B6D1A89}"/>
          </ac:spMkLst>
        </pc:spChg>
        <pc:spChg chg="add del mod">
          <ac:chgData name="Степан Герасименко" userId="94b0ad3a5fccf7e3" providerId="LiveId" clId="{27ECE91A-D584-4C5E-8C73-6A87860A6CEC}" dt="2025-12-04T22:35:38.455" v="5478" actId="478"/>
          <ac:spMkLst>
            <pc:docMk/>
            <pc:sldMk cId="225393712" sldId="257"/>
            <ac:spMk id="13" creationId="{F934EDBF-4F86-58B0-9F55-7AA34108C81C}"/>
          </ac:spMkLst>
        </pc:spChg>
        <pc:spChg chg="add del mod">
          <ac:chgData name="Степан Герасименко" userId="94b0ad3a5fccf7e3" providerId="LiveId" clId="{27ECE91A-D584-4C5E-8C73-6A87860A6CEC}" dt="2025-12-04T20:36:30.254" v="2958"/>
          <ac:spMkLst>
            <pc:docMk/>
            <pc:sldMk cId="225393712" sldId="257"/>
            <ac:spMk id="15" creationId="{8D05CADA-4A18-B623-4BE1-1AB6FA0B3957}"/>
          </ac:spMkLst>
        </pc:spChg>
        <pc:spChg chg="add del mod">
          <ac:chgData name="Степан Герасименко" userId="94b0ad3a5fccf7e3" providerId="LiveId" clId="{27ECE91A-D584-4C5E-8C73-6A87860A6CEC}" dt="2025-12-04T20:39:36.843" v="2964" actId="478"/>
          <ac:spMkLst>
            <pc:docMk/>
            <pc:sldMk cId="225393712" sldId="257"/>
            <ac:spMk id="16" creationId="{F02B4FFF-3957-8E8C-E7A8-180AAABDD18F}"/>
          </ac:spMkLst>
        </pc:spChg>
        <pc:picChg chg="add del mod">
          <ac:chgData name="Степан Герасименко" userId="94b0ad3a5fccf7e3" providerId="LiveId" clId="{27ECE91A-D584-4C5E-8C73-6A87860A6CEC}" dt="2025-12-04T20:50:58.417" v="3286" actId="478"/>
          <ac:picMkLst>
            <pc:docMk/>
            <pc:sldMk cId="225393712" sldId="257"/>
            <ac:picMk id="18" creationId="{804D4A18-5DB9-5734-638D-CCD9B2995108}"/>
          </ac:picMkLst>
        </pc:picChg>
        <pc:picChg chg="add mod ord">
          <ac:chgData name="Степан Герасименко" userId="94b0ad3a5fccf7e3" providerId="LiveId" clId="{27ECE91A-D584-4C5E-8C73-6A87860A6CEC}" dt="2025-12-04T22:35:29.457" v="5476" actId="1076"/>
          <ac:picMkLst>
            <pc:docMk/>
            <pc:sldMk cId="225393712" sldId="257"/>
            <ac:picMk id="20" creationId="{9BEDBAE0-5250-8938-B7F7-6E685A14CEA2}"/>
          </ac:picMkLst>
        </pc:picChg>
      </pc:sldChg>
      <pc:sldChg chg="addSp delSp modSp add del mod addAnim delAnim modAnim">
        <pc:chgData name="Степан Герасименко" userId="94b0ad3a5fccf7e3" providerId="LiveId" clId="{27ECE91A-D584-4C5E-8C73-6A87860A6CEC}" dt="2025-12-04T21:04:30.636" v="3380" actId="47"/>
        <pc:sldMkLst>
          <pc:docMk/>
          <pc:sldMk cId="3212330066" sldId="258"/>
        </pc:sldMkLst>
        <pc:spChg chg="add del mod">
          <ac:chgData name="Степан Герасименко" userId="94b0ad3a5fccf7e3" providerId="LiveId" clId="{27ECE91A-D584-4C5E-8C73-6A87860A6CEC}" dt="2025-12-04T20:52:12.619" v="3292" actId="21"/>
          <ac:spMkLst>
            <pc:docMk/>
            <pc:sldMk cId="3212330066" sldId="258"/>
            <ac:spMk id="2" creationId="{A10B20DE-19A7-DDC9-F5F3-8CF466432C53}"/>
          </ac:spMkLst>
        </pc:spChg>
        <pc:spChg chg="mod">
          <ac:chgData name="Степан Герасименко" userId="94b0ad3a5fccf7e3" providerId="LiveId" clId="{27ECE91A-D584-4C5E-8C73-6A87860A6CEC}" dt="2025-12-04T20:52:08.730" v="3291" actId="1076"/>
          <ac:spMkLst>
            <pc:docMk/>
            <pc:sldMk cId="3212330066" sldId="258"/>
            <ac:spMk id="4" creationId="{EC9205EF-705A-7CE0-4D08-9CDCF044CD3B}"/>
          </ac:spMkLst>
        </pc:spChg>
      </pc:sldChg>
      <pc:sldChg chg="addSp delSp modSp add del mod">
        <pc:chgData name="Степан Герасименко" userId="94b0ad3a5fccf7e3" providerId="LiveId" clId="{27ECE91A-D584-4C5E-8C73-6A87860A6CEC}" dt="2025-12-04T21:05:34.036" v="3388" actId="47"/>
        <pc:sldMkLst>
          <pc:docMk/>
          <pc:sldMk cId="4274242249" sldId="259"/>
        </pc:sldMkLst>
        <pc:spChg chg="add del mod">
          <ac:chgData name="Степан Герасименко" userId="94b0ad3a5fccf7e3" providerId="LiveId" clId="{27ECE91A-D584-4C5E-8C73-6A87860A6CEC}" dt="2025-12-04T20:52:20.672" v="3295" actId="21"/>
          <ac:spMkLst>
            <pc:docMk/>
            <pc:sldMk cId="4274242249" sldId="259"/>
            <ac:spMk id="2" creationId="{A10B20DE-19A7-DDC9-F5F3-8CF466432C53}"/>
          </ac:spMkLst>
        </pc:spChg>
        <pc:spChg chg="mod">
          <ac:chgData name="Степан Герасименко" userId="94b0ad3a5fccf7e3" providerId="LiveId" clId="{27ECE91A-D584-4C5E-8C73-6A87860A6CEC}" dt="2025-12-04T20:52:17.287" v="3294" actId="1076"/>
          <ac:spMkLst>
            <pc:docMk/>
            <pc:sldMk cId="4274242249" sldId="259"/>
            <ac:spMk id="4" creationId="{8D29237E-D099-1829-3D64-62DA6B203244}"/>
          </ac:spMkLst>
        </pc:spChg>
      </pc:sldChg>
      <pc:sldChg chg="addSp delSp modSp add del mod">
        <pc:chgData name="Степан Герасименко" userId="94b0ad3a5fccf7e3" providerId="LiveId" clId="{27ECE91A-D584-4C5E-8C73-6A87860A6CEC}" dt="2025-12-04T21:06:02.940" v="3394" actId="47"/>
        <pc:sldMkLst>
          <pc:docMk/>
          <pc:sldMk cId="3534954752" sldId="260"/>
        </pc:sldMkLst>
        <pc:spChg chg="add del mod">
          <ac:chgData name="Степан Герасименко" userId="94b0ad3a5fccf7e3" providerId="LiveId" clId="{27ECE91A-D584-4C5E-8C73-6A87860A6CEC}" dt="2025-12-04T20:52:27.262" v="3298" actId="21"/>
          <ac:spMkLst>
            <pc:docMk/>
            <pc:sldMk cId="3534954752" sldId="260"/>
            <ac:spMk id="2" creationId="{A10B20DE-19A7-DDC9-F5F3-8CF466432C53}"/>
          </ac:spMkLst>
        </pc:spChg>
        <pc:spChg chg="mod">
          <ac:chgData name="Степан Герасименко" userId="94b0ad3a5fccf7e3" providerId="LiveId" clId="{27ECE91A-D584-4C5E-8C73-6A87860A6CEC}" dt="2025-12-04T20:52:25.743" v="3297" actId="1076"/>
          <ac:spMkLst>
            <pc:docMk/>
            <pc:sldMk cId="3534954752" sldId="260"/>
            <ac:spMk id="4" creationId="{319D0518-AF44-C9A0-916E-37B89823BEB1}"/>
          </ac:spMkLst>
        </pc:spChg>
      </pc:sldChg>
      <pc:sldChg chg="addSp delSp modSp add del mod">
        <pc:chgData name="Степан Герасименко" userId="94b0ad3a5fccf7e3" providerId="LiveId" clId="{27ECE91A-D584-4C5E-8C73-6A87860A6CEC}" dt="2025-12-04T21:06:38.393" v="3399" actId="47"/>
        <pc:sldMkLst>
          <pc:docMk/>
          <pc:sldMk cId="498883201" sldId="261"/>
        </pc:sldMkLst>
        <pc:spChg chg="add del mod">
          <ac:chgData name="Степан Герасименко" userId="94b0ad3a5fccf7e3" providerId="LiveId" clId="{27ECE91A-D584-4C5E-8C73-6A87860A6CEC}" dt="2025-12-04T20:52:34.699" v="3301" actId="21"/>
          <ac:spMkLst>
            <pc:docMk/>
            <pc:sldMk cId="498883201" sldId="261"/>
            <ac:spMk id="2" creationId="{A10B20DE-19A7-DDC9-F5F3-8CF466432C53}"/>
          </ac:spMkLst>
        </pc:spChg>
        <pc:spChg chg="mod">
          <ac:chgData name="Степан Герасименко" userId="94b0ad3a5fccf7e3" providerId="LiveId" clId="{27ECE91A-D584-4C5E-8C73-6A87860A6CEC}" dt="2025-12-04T20:52:31.479" v="3300" actId="1076"/>
          <ac:spMkLst>
            <pc:docMk/>
            <pc:sldMk cId="498883201" sldId="261"/>
            <ac:spMk id="4" creationId="{F0C08340-57E2-43D7-5A4E-E6FD6A58E1F0}"/>
          </ac:spMkLst>
        </pc:spChg>
      </pc:sldChg>
      <pc:sldChg chg="addSp delSp modSp add del mod">
        <pc:chgData name="Степан Герасименко" userId="94b0ad3a5fccf7e3" providerId="LiveId" clId="{27ECE91A-D584-4C5E-8C73-6A87860A6CEC}" dt="2025-12-04T21:07:06.727" v="3406" actId="47"/>
        <pc:sldMkLst>
          <pc:docMk/>
          <pc:sldMk cId="711458337" sldId="262"/>
        </pc:sldMkLst>
        <pc:spChg chg="add del mod">
          <ac:chgData name="Степан Герасименко" userId="94b0ad3a5fccf7e3" providerId="LiveId" clId="{27ECE91A-D584-4C5E-8C73-6A87860A6CEC}" dt="2025-12-04T20:52:41.114" v="3304" actId="21"/>
          <ac:spMkLst>
            <pc:docMk/>
            <pc:sldMk cId="711458337" sldId="262"/>
            <ac:spMk id="2" creationId="{A10B20DE-19A7-DDC9-F5F3-8CF466432C53}"/>
          </ac:spMkLst>
        </pc:spChg>
        <pc:spChg chg="mod">
          <ac:chgData name="Степан Герасименко" userId="94b0ad3a5fccf7e3" providerId="LiveId" clId="{27ECE91A-D584-4C5E-8C73-6A87860A6CEC}" dt="2025-12-04T20:52:39.154" v="3303" actId="1076"/>
          <ac:spMkLst>
            <pc:docMk/>
            <pc:sldMk cId="711458337" sldId="262"/>
            <ac:spMk id="4" creationId="{E5BB6319-5F70-27EC-20B0-1E368B3D4094}"/>
          </ac:spMkLst>
        </pc:spChg>
      </pc:sldChg>
      <pc:sldChg chg="addSp delSp modSp add del mod">
        <pc:chgData name="Степан Герасименко" userId="94b0ad3a5fccf7e3" providerId="LiveId" clId="{27ECE91A-D584-4C5E-8C73-6A87860A6CEC}" dt="2025-12-04T21:08:21.947" v="3412" actId="47"/>
        <pc:sldMkLst>
          <pc:docMk/>
          <pc:sldMk cId="947269444" sldId="263"/>
        </pc:sldMkLst>
        <pc:spChg chg="add del mod">
          <ac:chgData name="Степан Герасименко" userId="94b0ad3a5fccf7e3" providerId="LiveId" clId="{27ECE91A-D584-4C5E-8C73-6A87860A6CEC}" dt="2025-12-04T20:52:48.901" v="3307" actId="21"/>
          <ac:spMkLst>
            <pc:docMk/>
            <pc:sldMk cId="947269444" sldId="263"/>
            <ac:spMk id="2" creationId="{A10B20DE-19A7-DDC9-F5F3-8CF466432C53}"/>
          </ac:spMkLst>
        </pc:spChg>
        <pc:spChg chg="mod">
          <ac:chgData name="Степан Герасименко" userId="94b0ad3a5fccf7e3" providerId="LiveId" clId="{27ECE91A-D584-4C5E-8C73-6A87860A6CEC}" dt="2025-12-04T20:52:47.071" v="3306" actId="1076"/>
          <ac:spMkLst>
            <pc:docMk/>
            <pc:sldMk cId="947269444" sldId="263"/>
            <ac:spMk id="4" creationId="{C4A3C6C3-A3DD-803A-8671-2F01399E89A7}"/>
          </ac:spMkLst>
        </pc:spChg>
      </pc:sldChg>
      <pc:sldChg chg="addSp delSp modSp add del mod">
        <pc:chgData name="Степан Герасименко" userId="94b0ad3a5fccf7e3" providerId="LiveId" clId="{27ECE91A-D584-4C5E-8C73-6A87860A6CEC}" dt="2025-12-04T21:09:19.169" v="3421" actId="47"/>
        <pc:sldMkLst>
          <pc:docMk/>
          <pc:sldMk cId="118585333" sldId="264"/>
        </pc:sldMkLst>
        <pc:spChg chg="add mod">
          <ac:chgData name="Степан Герасименко" userId="94b0ad3a5fccf7e3" providerId="LiveId" clId="{27ECE91A-D584-4C5E-8C73-6A87860A6CEC}" dt="2025-12-04T21:08:55.731" v="3417" actId="1076"/>
          <ac:spMkLst>
            <pc:docMk/>
            <pc:sldMk cId="118585333" sldId="264"/>
            <ac:spMk id="2" creationId="{A10B20DE-19A7-DDC9-F5F3-8CF466432C53}"/>
          </ac:spMkLst>
        </pc:spChg>
        <pc:spChg chg="del mod">
          <ac:chgData name="Степан Герасименко" userId="94b0ad3a5fccf7e3" providerId="LiveId" clId="{27ECE91A-D584-4C5E-8C73-6A87860A6CEC}" dt="2025-12-04T20:53:03.292" v="3312" actId="21"/>
          <ac:spMkLst>
            <pc:docMk/>
            <pc:sldMk cId="118585333" sldId="264"/>
            <ac:spMk id="4" creationId="{2EB8A9E0-443D-55AE-9611-587C05F62753}"/>
          </ac:spMkLst>
        </pc:spChg>
        <pc:spChg chg="add del mod">
          <ac:chgData name="Степан Герасименко" userId="94b0ad3a5fccf7e3" providerId="LiveId" clId="{27ECE91A-D584-4C5E-8C73-6A87860A6CEC}" dt="2025-12-04T20:55:37.288" v="3315" actId="478"/>
          <ac:spMkLst>
            <pc:docMk/>
            <pc:sldMk cId="118585333" sldId="264"/>
            <ac:spMk id="5" creationId="{50F3831A-7118-E84D-6F0B-5DECCAF18891}"/>
          </ac:spMkLst>
        </pc:spChg>
      </pc:sldChg>
      <pc:sldChg chg="add setBg">
        <pc:chgData name="Степан Герасименко" userId="94b0ad3a5fccf7e3" providerId="LiveId" clId="{27ECE91A-D584-4C5E-8C73-6A87860A6CEC}" dt="2025-12-04T20:01:53.571" v="1007"/>
        <pc:sldMkLst>
          <pc:docMk/>
          <pc:sldMk cId="2567423404" sldId="265"/>
        </pc:sldMkLst>
      </pc:sldChg>
      <pc:sldChg chg="addSp delSp modSp add mod">
        <pc:chgData name="Степан Герасименко" userId="94b0ad3a5fccf7e3" providerId="LiveId" clId="{27ECE91A-D584-4C5E-8C73-6A87860A6CEC}" dt="2025-12-04T22:38:48.810" v="5515" actId="1076"/>
        <pc:sldMkLst>
          <pc:docMk/>
          <pc:sldMk cId="505633617" sldId="266"/>
        </pc:sldMkLst>
        <pc:spChg chg="mod">
          <ac:chgData name="Степан Герасименко" userId="94b0ad3a5fccf7e3" providerId="LiveId" clId="{27ECE91A-D584-4C5E-8C73-6A87860A6CEC}" dt="2025-12-04T22:38:25.170" v="5511" actId="2085"/>
          <ac:spMkLst>
            <pc:docMk/>
            <pc:sldMk cId="505633617" sldId="266"/>
            <ac:spMk id="4" creationId="{56E4A615-0882-46E1-B573-A8AD98A35EA8}"/>
          </ac:spMkLst>
        </pc:spChg>
        <pc:spChg chg="del mod">
          <ac:chgData name="Степан Герасименко" userId="94b0ad3a5fccf7e3" providerId="LiveId" clId="{27ECE91A-D584-4C5E-8C73-6A87860A6CEC}" dt="2025-12-04T22:38:21.884" v="5510" actId="478"/>
          <ac:spMkLst>
            <pc:docMk/>
            <pc:sldMk cId="505633617" sldId="266"/>
            <ac:spMk id="7" creationId="{6829D1CD-3043-20C8-D55F-962B30D3BDDF}"/>
          </ac:spMkLst>
        </pc:spChg>
        <pc:spChg chg="add del mod">
          <ac:chgData name="Степан Герасименко" userId="94b0ad3a5fccf7e3" providerId="LiveId" clId="{27ECE91A-D584-4C5E-8C73-6A87860A6CEC}" dt="2025-12-04T22:38:21.884" v="5510" actId="478"/>
          <ac:spMkLst>
            <pc:docMk/>
            <pc:sldMk cId="505633617" sldId="266"/>
            <ac:spMk id="12" creationId="{07B45E45-AAFB-31AC-67D1-4AA451ED25A0}"/>
          </ac:spMkLst>
        </pc:spChg>
        <pc:spChg chg="del mod">
          <ac:chgData name="Степан Герасименко" userId="94b0ad3a5fccf7e3" providerId="LiveId" clId="{27ECE91A-D584-4C5E-8C73-6A87860A6CEC}" dt="2025-12-04T22:38:21.884" v="5510" actId="478"/>
          <ac:spMkLst>
            <pc:docMk/>
            <pc:sldMk cId="505633617" sldId="266"/>
            <ac:spMk id="13" creationId="{EE6D1BBA-B2E0-5AD6-DEA4-2F5CB80533E8}"/>
          </ac:spMkLst>
        </pc:spChg>
        <pc:picChg chg="add mod ord">
          <ac:chgData name="Степан Герасименко" userId="94b0ad3a5fccf7e3" providerId="LiveId" clId="{27ECE91A-D584-4C5E-8C73-6A87860A6CEC}" dt="2025-12-04T22:38:48.810" v="5515" actId="1076"/>
          <ac:picMkLst>
            <pc:docMk/>
            <pc:sldMk cId="505633617" sldId="266"/>
            <ac:picMk id="3" creationId="{136D4353-379D-0FE0-8444-4A6A9561396A}"/>
          </ac:picMkLst>
        </pc:picChg>
        <pc:picChg chg="del">
          <ac:chgData name="Степан Герасименко" userId="94b0ad3a5fccf7e3" providerId="LiveId" clId="{27ECE91A-D584-4C5E-8C73-6A87860A6CEC}" dt="2025-12-04T21:43:08.834" v="3521" actId="478"/>
          <ac:picMkLst>
            <pc:docMk/>
            <pc:sldMk cId="505633617" sldId="266"/>
            <ac:picMk id="20" creationId="{654BDE6D-84CC-2EC5-B83B-426639142580}"/>
          </ac:picMkLst>
        </pc:picChg>
      </pc:sldChg>
      <pc:sldChg chg="addSp delSp modSp add mod">
        <pc:chgData name="Степан Герасименко" userId="94b0ad3a5fccf7e3" providerId="LiveId" clId="{27ECE91A-D584-4C5E-8C73-6A87860A6CEC}" dt="2025-12-04T22:39:22.355" v="5523" actId="14100"/>
        <pc:sldMkLst>
          <pc:docMk/>
          <pc:sldMk cId="345592591" sldId="267"/>
        </pc:sldMkLst>
        <pc:spChg chg="mod ord">
          <ac:chgData name="Степан Герасименко" userId="94b0ad3a5fccf7e3" providerId="LiveId" clId="{27ECE91A-D584-4C5E-8C73-6A87860A6CEC}" dt="2025-12-04T22:39:04.411" v="5518" actId="2085"/>
          <ac:spMkLst>
            <pc:docMk/>
            <pc:sldMk cId="345592591" sldId="267"/>
            <ac:spMk id="4" creationId="{0B8A780B-E7A0-9B9E-5A09-EDD20961A2C4}"/>
          </ac:spMkLst>
        </pc:spChg>
        <pc:spChg chg="del mod">
          <ac:chgData name="Степан Герасименко" userId="94b0ad3a5fccf7e3" providerId="LiveId" clId="{27ECE91A-D584-4C5E-8C73-6A87860A6CEC}" dt="2025-12-04T21:57:26.059" v="3623" actId="478"/>
          <ac:spMkLst>
            <pc:docMk/>
            <pc:sldMk cId="345592591" sldId="267"/>
            <ac:spMk id="7" creationId="{E609A975-288D-6366-F4A4-2F780239DB0D}"/>
          </ac:spMkLst>
        </pc:spChg>
        <pc:spChg chg="add del">
          <ac:chgData name="Степан Герасименко" userId="94b0ad3a5fccf7e3" providerId="LiveId" clId="{27ECE91A-D584-4C5E-8C73-6A87860A6CEC}" dt="2025-12-04T22:17:13.069" v="4442" actId="11529"/>
          <ac:spMkLst>
            <pc:docMk/>
            <pc:sldMk cId="345592591" sldId="267"/>
            <ac:spMk id="11" creationId="{F1885782-CD34-7AA4-3BC1-724EEFF1F707}"/>
          </ac:spMkLst>
        </pc:spChg>
        <pc:spChg chg="del">
          <ac:chgData name="Степан Герасименко" userId="94b0ad3a5fccf7e3" providerId="LiveId" clId="{27ECE91A-D584-4C5E-8C73-6A87860A6CEC}" dt="2025-12-04T21:48:55.903" v="3569" actId="478"/>
          <ac:spMkLst>
            <pc:docMk/>
            <pc:sldMk cId="345592591" sldId="267"/>
            <ac:spMk id="12" creationId="{C512CDF2-96AE-25B6-FF8B-F8A356DB0E92}"/>
          </ac:spMkLst>
        </pc:spChg>
        <pc:spChg chg="del mod">
          <ac:chgData name="Степан Герасименко" userId="94b0ad3a5fccf7e3" providerId="LiveId" clId="{27ECE91A-D584-4C5E-8C73-6A87860A6CEC}" dt="2025-12-04T22:38:59.346" v="5517" actId="478"/>
          <ac:spMkLst>
            <pc:docMk/>
            <pc:sldMk cId="345592591" sldId="267"/>
            <ac:spMk id="13" creationId="{65C02C5F-0C58-425E-8F8F-11339256F6E3}"/>
          </ac:spMkLst>
        </pc:spChg>
        <pc:spChg chg="add del mod">
          <ac:chgData name="Степан Герасименко" userId="94b0ad3a5fccf7e3" providerId="LiveId" clId="{27ECE91A-D584-4C5E-8C73-6A87860A6CEC}" dt="2025-12-04T22:17:31.755" v="4446" actId="11529"/>
          <ac:spMkLst>
            <pc:docMk/>
            <pc:sldMk cId="345592591" sldId="267"/>
            <ac:spMk id="14" creationId="{74D0939F-A4FF-C789-7E43-F304205CFE7F}"/>
          </ac:spMkLst>
        </pc:spChg>
        <pc:spChg chg="add mod">
          <ac:chgData name="Степан Герасименко" userId="94b0ad3a5fccf7e3" providerId="LiveId" clId="{27ECE91A-D584-4C5E-8C73-6A87860A6CEC}" dt="2025-12-04T22:17:57.743" v="4449"/>
          <ac:spMkLst>
            <pc:docMk/>
            <pc:sldMk cId="345592591" sldId="267"/>
            <ac:spMk id="17" creationId="{2A52C0A4-638C-CABF-29EE-3FA4C60B04DE}"/>
          </ac:spMkLst>
        </pc:spChg>
        <pc:spChg chg="add mod">
          <ac:chgData name="Степан Герасименко" userId="94b0ad3a5fccf7e3" providerId="LiveId" clId="{27ECE91A-D584-4C5E-8C73-6A87860A6CEC}" dt="2025-12-04T22:18:17.129" v="4458"/>
          <ac:spMkLst>
            <pc:docMk/>
            <pc:sldMk cId="345592591" sldId="267"/>
            <ac:spMk id="22" creationId="{2200FDA4-6C77-FCC2-9748-4AF522A71773}"/>
          </ac:spMkLst>
        </pc:spChg>
        <pc:spChg chg="add mod ord">
          <ac:chgData name="Степан Герасименко" userId="94b0ad3a5fccf7e3" providerId="LiveId" clId="{27ECE91A-D584-4C5E-8C73-6A87860A6CEC}" dt="2025-12-04T22:33:50.498" v="5459" actId="164"/>
          <ac:spMkLst>
            <pc:docMk/>
            <pc:sldMk cId="345592591" sldId="267"/>
            <ac:spMk id="23" creationId="{ECA520F4-6D02-ABE9-120C-AAF33C766CA9}"/>
          </ac:spMkLst>
        </pc:spChg>
        <pc:spChg chg="add mod ord">
          <ac:chgData name="Степан Герасименко" userId="94b0ad3a5fccf7e3" providerId="LiveId" clId="{27ECE91A-D584-4C5E-8C73-6A87860A6CEC}" dt="2025-12-04T22:34:05.347" v="5462" actId="164"/>
          <ac:spMkLst>
            <pc:docMk/>
            <pc:sldMk cId="345592591" sldId="267"/>
            <ac:spMk id="25" creationId="{5A9D7629-F1E4-A5D3-5DA6-7D194E9E6C76}"/>
          </ac:spMkLst>
        </pc:spChg>
        <pc:grpChg chg="add mod">
          <ac:chgData name="Степан Герасименко" userId="94b0ad3a5fccf7e3" providerId="LiveId" clId="{27ECE91A-D584-4C5E-8C73-6A87860A6CEC}" dt="2025-12-04T22:34:05.347" v="5462" actId="164"/>
          <ac:grpSpMkLst>
            <pc:docMk/>
            <pc:sldMk cId="345592591" sldId="267"/>
            <ac:grpSpMk id="26" creationId="{9D00A307-58CD-E618-97FF-13B2F5CD1862}"/>
          </ac:grpSpMkLst>
        </pc:grpChg>
        <pc:grpChg chg="add mod">
          <ac:chgData name="Степан Герасименко" userId="94b0ad3a5fccf7e3" providerId="LiveId" clId="{27ECE91A-D584-4C5E-8C73-6A87860A6CEC}" dt="2025-12-04T22:39:22.355" v="5523" actId="14100"/>
          <ac:grpSpMkLst>
            <pc:docMk/>
            <pc:sldMk cId="345592591" sldId="267"/>
            <ac:grpSpMk id="27" creationId="{DA2D7956-C7AE-3A1C-C54A-3DB2669B5D1D}"/>
          </ac:grpSpMkLst>
        </pc:grpChg>
        <pc:picChg chg="add del mod">
          <ac:chgData name="Степан Герасименко" userId="94b0ad3a5fccf7e3" providerId="LiveId" clId="{27ECE91A-D584-4C5E-8C73-6A87860A6CEC}" dt="2025-12-04T22:10:28.490" v="4402" actId="478"/>
          <ac:picMkLst>
            <pc:docMk/>
            <pc:sldMk cId="345592591" sldId="267"/>
            <ac:picMk id="3" creationId="{54524A9C-6BA0-BB60-18FB-4E55FF02C03B}"/>
          </ac:picMkLst>
        </pc:picChg>
        <pc:picChg chg="add del mod">
          <ac:chgData name="Степан Герасименко" userId="94b0ad3a5fccf7e3" providerId="LiveId" clId="{27ECE91A-D584-4C5E-8C73-6A87860A6CEC}" dt="2025-12-04T22:13:13.586" v="4412" actId="478"/>
          <ac:picMkLst>
            <pc:docMk/>
            <pc:sldMk cId="345592591" sldId="267"/>
            <ac:picMk id="6" creationId="{D630D739-D360-0C75-F754-A714ACE6DF95}"/>
          </ac:picMkLst>
        </pc:picChg>
        <pc:picChg chg="add mod">
          <ac:chgData name="Степан Герасименко" userId="94b0ad3a5fccf7e3" providerId="LiveId" clId="{27ECE91A-D584-4C5E-8C73-6A87860A6CEC}" dt="2025-12-04T22:12:47.718" v="4407" actId="571"/>
          <ac:picMkLst>
            <pc:docMk/>
            <pc:sldMk cId="345592591" sldId="267"/>
            <ac:picMk id="8" creationId="{4E52F3D6-F21B-8850-9782-0EF292EC0024}"/>
          </ac:picMkLst>
        </pc:picChg>
        <pc:picChg chg="add mod ord">
          <ac:chgData name="Степан Герасименко" userId="94b0ad3a5fccf7e3" providerId="LiveId" clId="{27ECE91A-D584-4C5E-8C73-6A87860A6CEC}" dt="2025-12-04T22:33:50.498" v="5459" actId="164"/>
          <ac:picMkLst>
            <pc:docMk/>
            <pc:sldMk cId="345592591" sldId="267"/>
            <ac:picMk id="10" creationId="{383D90C3-FA66-0F37-CBAF-6971EB252626}"/>
          </ac:picMkLst>
        </pc:picChg>
        <pc:picChg chg="del">
          <ac:chgData name="Степан Герасименко" userId="94b0ad3a5fccf7e3" providerId="LiveId" clId="{27ECE91A-D584-4C5E-8C73-6A87860A6CEC}" dt="2025-12-04T22:00:45.702" v="3682" actId="478"/>
          <ac:picMkLst>
            <pc:docMk/>
            <pc:sldMk cId="345592591" sldId="267"/>
            <ac:picMk id="20" creationId="{E7F0A38B-96A0-0F74-2415-515153B39BD5}"/>
          </ac:picMkLst>
        </pc:picChg>
        <pc:picChg chg="add mod">
          <ac:chgData name="Степан Герасименко" userId="94b0ad3a5fccf7e3" providerId="LiveId" clId="{27ECE91A-D584-4C5E-8C73-6A87860A6CEC}" dt="2025-12-04T22:20:46.148" v="5164"/>
          <ac:picMkLst>
            <pc:docMk/>
            <pc:sldMk cId="345592591" sldId="267"/>
            <ac:picMk id="24" creationId="{8762D21C-C130-B121-41A7-D67FBE9917C8}"/>
          </ac:picMkLst>
        </pc:picChg>
        <pc:inkChg chg="add del">
          <ac:chgData name="Степан Герасименко" userId="94b0ad3a5fccf7e3" providerId="LiveId" clId="{27ECE91A-D584-4C5E-8C73-6A87860A6CEC}" dt="2025-12-04T22:18:02.655" v="4454" actId="9405"/>
          <ac:inkMkLst>
            <pc:docMk/>
            <pc:sldMk cId="345592591" sldId="267"/>
            <ac:inkMk id="15" creationId="{45070B0F-FA0E-8318-DDB9-D874A2D4E958}"/>
          </ac:inkMkLst>
        </pc:inkChg>
        <pc:inkChg chg="add del">
          <ac:chgData name="Степан Герасименко" userId="94b0ad3a5fccf7e3" providerId="LiveId" clId="{27ECE91A-D584-4C5E-8C73-6A87860A6CEC}" dt="2025-12-04T22:18:02.227" v="4453" actId="9405"/>
          <ac:inkMkLst>
            <pc:docMk/>
            <pc:sldMk cId="345592591" sldId="267"/>
            <ac:inkMk id="16" creationId="{60D8A975-C094-5D87-030B-51C75AF777D3}"/>
          </ac:inkMkLst>
        </pc:inkChg>
        <pc:inkChg chg="add del">
          <ac:chgData name="Степан Герасименко" userId="94b0ad3a5fccf7e3" providerId="LiveId" clId="{27ECE91A-D584-4C5E-8C73-6A87860A6CEC}" dt="2025-12-04T22:18:01.557" v="4451" actId="9405"/>
          <ac:inkMkLst>
            <pc:docMk/>
            <pc:sldMk cId="345592591" sldId="267"/>
            <ac:inkMk id="18" creationId="{E087308F-B4D3-CDD0-6402-BFF0DB198133}"/>
          </ac:inkMkLst>
        </pc:inkChg>
        <pc:inkChg chg="add del">
          <ac:chgData name="Степан Герасименко" userId="94b0ad3a5fccf7e3" providerId="LiveId" clId="{27ECE91A-D584-4C5E-8C73-6A87860A6CEC}" dt="2025-12-04T22:18:11.908" v="4456" actId="9405"/>
          <ac:inkMkLst>
            <pc:docMk/>
            <pc:sldMk cId="345592591" sldId="267"/>
            <ac:inkMk id="19" creationId="{0AEAC679-1CB7-E1E0-3E19-B080C7386E14}"/>
          </ac:inkMkLst>
        </pc:inkChg>
        <pc:inkChg chg="add del">
          <ac:chgData name="Степан Герасименко" userId="94b0ad3a5fccf7e3" providerId="LiveId" clId="{27ECE91A-D584-4C5E-8C73-6A87860A6CEC}" dt="2025-12-04T22:18:21.514" v="4460" actId="9405"/>
          <ac:inkMkLst>
            <pc:docMk/>
            <pc:sldMk cId="345592591" sldId="267"/>
            <ac:inkMk id="21" creationId="{5CA6BE47-3738-5FE8-9D43-A56855D74D93}"/>
          </ac:inkMkLst>
        </pc:inkChg>
      </pc:sldChg>
      <pc:sldChg chg="addSp delSp modSp add mod">
        <pc:chgData name="Степан Герасименко" userId="94b0ad3a5fccf7e3" providerId="LiveId" clId="{27ECE91A-D584-4C5E-8C73-6A87860A6CEC}" dt="2025-12-04T22:27:25.557" v="5450"/>
        <pc:sldMkLst>
          <pc:docMk/>
          <pc:sldMk cId="1489721133" sldId="268"/>
        </pc:sldMkLst>
        <pc:spChg chg="add mod">
          <ac:chgData name="Степан Герасименко" userId="94b0ad3a5fccf7e3" providerId="LiveId" clId="{27ECE91A-D584-4C5E-8C73-6A87860A6CEC}" dt="2025-12-04T22:27:00.032" v="5441"/>
          <ac:spMkLst>
            <pc:docMk/>
            <pc:sldMk cId="1489721133" sldId="268"/>
            <ac:spMk id="2" creationId="{CC22D7B6-E70E-07B4-CE91-C789B0717555}"/>
          </ac:spMkLst>
        </pc:spChg>
        <pc:spChg chg="add mod">
          <ac:chgData name="Степан Герасименко" userId="94b0ad3a5fccf7e3" providerId="LiveId" clId="{27ECE91A-D584-4C5E-8C73-6A87860A6CEC}" dt="2025-12-04T22:27:25.557" v="5450"/>
          <ac:spMkLst>
            <pc:docMk/>
            <pc:sldMk cId="1489721133" sldId="268"/>
            <ac:spMk id="3" creationId="{C944C386-C069-8CC4-21F3-5BD80904ECC9}"/>
          </ac:spMkLst>
        </pc:spChg>
        <pc:spChg chg="mod">
          <ac:chgData name="Степан Герасименко" userId="94b0ad3a5fccf7e3" providerId="LiveId" clId="{27ECE91A-D584-4C5E-8C73-6A87860A6CEC}" dt="2025-12-04T21:05:56.647" v="3393" actId="1076"/>
          <ac:spMkLst>
            <pc:docMk/>
            <pc:sldMk cId="1489721133" sldId="268"/>
            <ac:spMk id="4" creationId="{0DB18C0F-EDF2-2165-B4B5-C820C772D4F0}"/>
          </ac:spMkLst>
        </pc:spChg>
        <pc:spChg chg="add mod">
          <ac:chgData name="Степан Герасименко" userId="94b0ad3a5fccf7e3" providerId="LiveId" clId="{27ECE91A-D584-4C5E-8C73-6A87860A6CEC}" dt="2025-12-04T22:27:15.462" v="5447"/>
          <ac:spMkLst>
            <pc:docMk/>
            <pc:sldMk cId="1489721133" sldId="268"/>
            <ac:spMk id="5" creationId="{ED9B4CEB-766F-5C47-0BE0-20543A52138D}"/>
          </ac:spMkLst>
        </pc:spChg>
        <pc:spChg chg="mod">
          <ac:chgData name="Степан Герасименко" userId="94b0ad3a5fccf7e3" providerId="LiveId" clId="{27ECE91A-D584-4C5E-8C73-6A87860A6CEC}" dt="2025-12-04T22:26:32.753" v="5430" actId="14100"/>
          <ac:spMkLst>
            <pc:docMk/>
            <pc:sldMk cId="1489721133" sldId="268"/>
            <ac:spMk id="7" creationId="{776B04DA-8B75-17C0-745A-C6048E52A4D6}"/>
          </ac:spMkLst>
        </pc:spChg>
        <pc:spChg chg="del">
          <ac:chgData name="Степан Герасименко" userId="94b0ad3a5fccf7e3" providerId="LiveId" clId="{27ECE91A-D584-4C5E-8C73-6A87860A6CEC}" dt="2025-12-04T22:26:41.380" v="5433" actId="478"/>
          <ac:spMkLst>
            <pc:docMk/>
            <pc:sldMk cId="1489721133" sldId="268"/>
            <ac:spMk id="12" creationId="{040AC1CB-DC08-D2A6-FA23-C41C08325C47}"/>
          </ac:spMkLst>
        </pc:spChg>
        <pc:spChg chg="del">
          <ac:chgData name="Степан Герасименко" userId="94b0ad3a5fccf7e3" providerId="LiveId" clId="{27ECE91A-D584-4C5E-8C73-6A87860A6CEC}" dt="2025-12-04T22:26:40.266" v="5432" actId="478"/>
          <ac:spMkLst>
            <pc:docMk/>
            <pc:sldMk cId="1489721133" sldId="268"/>
            <ac:spMk id="13" creationId="{FA3B795C-1C2A-C8FB-C233-0423615618C0}"/>
          </ac:spMkLst>
        </pc:spChg>
        <pc:picChg chg="del">
          <ac:chgData name="Степан Герасименко" userId="94b0ad3a5fccf7e3" providerId="LiveId" clId="{27ECE91A-D584-4C5E-8C73-6A87860A6CEC}" dt="2025-12-04T22:26:35.234" v="5431" actId="478"/>
          <ac:picMkLst>
            <pc:docMk/>
            <pc:sldMk cId="1489721133" sldId="268"/>
            <ac:picMk id="20" creationId="{2562E8DE-DCAC-5434-3DCE-E6C7998B0496}"/>
          </ac:picMkLst>
        </pc:picChg>
      </pc:sldChg>
      <pc:sldChg chg="modSp add mod">
        <pc:chgData name="Степан Герасименко" userId="94b0ad3a5fccf7e3" providerId="LiveId" clId="{27ECE91A-D584-4C5E-8C73-6A87860A6CEC}" dt="2025-12-04T21:06:20.077" v="3398" actId="1076"/>
        <pc:sldMkLst>
          <pc:docMk/>
          <pc:sldMk cId="172781292" sldId="269"/>
        </pc:sldMkLst>
        <pc:spChg chg="mod">
          <ac:chgData name="Степан Герасименко" userId="94b0ad3a5fccf7e3" providerId="LiveId" clId="{27ECE91A-D584-4C5E-8C73-6A87860A6CEC}" dt="2025-12-04T21:06:20.077" v="3398" actId="1076"/>
          <ac:spMkLst>
            <pc:docMk/>
            <pc:sldMk cId="172781292" sldId="269"/>
            <ac:spMk id="4" creationId="{DB404A1D-B55C-83CD-2EBD-91140DCF2E2B}"/>
          </ac:spMkLst>
        </pc:spChg>
      </pc:sldChg>
      <pc:sldChg chg="modSp add mod">
        <pc:chgData name="Степан Герасименко" userId="94b0ad3a5fccf7e3" providerId="LiveId" clId="{27ECE91A-D584-4C5E-8C73-6A87860A6CEC}" dt="2025-12-04T21:07:03.372" v="3405" actId="1076"/>
        <pc:sldMkLst>
          <pc:docMk/>
          <pc:sldMk cId="1464960818" sldId="270"/>
        </pc:sldMkLst>
        <pc:spChg chg="mod">
          <ac:chgData name="Степан Герасименко" userId="94b0ad3a5fccf7e3" providerId="LiveId" clId="{27ECE91A-D584-4C5E-8C73-6A87860A6CEC}" dt="2025-12-04T21:07:03.372" v="3405" actId="1076"/>
          <ac:spMkLst>
            <pc:docMk/>
            <pc:sldMk cId="1464960818" sldId="270"/>
            <ac:spMk id="4" creationId="{18BCB7C5-C7D1-001E-D8FD-364E054F238E}"/>
          </ac:spMkLst>
        </pc:spChg>
      </pc:sldChg>
      <pc:sldChg chg="modSp add mod">
        <pc:chgData name="Степан Герасименко" userId="94b0ad3a5fccf7e3" providerId="LiveId" clId="{27ECE91A-D584-4C5E-8C73-6A87860A6CEC}" dt="2025-12-04T21:08:00.515" v="3411" actId="1076"/>
        <pc:sldMkLst>
          <pc:docMk/>
          <pc:sldMk cId="3188732699" sldId="271"/>
        </pc:sldMkLst>
        <pc:spChg chg="mod">
          <ac:chgData name="Степан Герасименко" userId="94b0ad3a5fccf7e3" providerId="LiveId" clId="{27ECE91A-D584-4C5E-8C73-6A87860A6CEC}" dt="2025-12-04T21:08:00.515" v="3411" actId="1076"/>
          <ac:spMkLst>
            <pc:docMk/>
            <pc:sldMk cId="3188732699" sldId="271"/>
            <ac:spMk id="4" creationId="{4FCCDBC3-DBC5-A308-A4E8-069E59A28900}"/>
          </ac:spMkLst>
        </pc:spChg>
      </pc:sldChg>
      <pc:sldChg chg="modSp add mod">
        <pc:chgData name="Степан Герасименко" userId="94b0ad3a5fccf7e3" providerId="LiveId" clId="{27ECE91A-D584-4C5E-8C73-6A87860A6CEC}" dt="2025-12-04T21:09:15.456" v="3420" actId="14100"/>
        <pc:sldMkLst>
          <pc:docMk/>
          <pc:sldMk cId="3968407859" sldId="272"/>
        </pc:sldMkLst>
        <pc:spChg chg="mod">
          <ac:chgData name="Степан Герасименко" userId="94b0ad3a5fccf7e3" providerId="LiveId" clId="{27ECE91A-D584-4C5E-8C73-6A87860A6CEC}" dt="2025-12-04T21:09:15.456" v="3420" actId="14100"/>
          <ac:spMkLst>
            <pc:docMk/>
            <pc:sldMk cId="3968407859" sldId="272"/>
            <ac:spMk id="4" creationId="{6CBAA9EA-8C5F-EEFC-0C12-4D34209CACD7}"/>
          </ac:spMkLst>
        </pc:spChg>
      </pc:sldChg>
      <pc:sldChg chg="modSp add mod">
        <pc:chgData name="Степан Герасименко" userId="94b0ad3a5fccf7e3" providerId="LiveId" clId="{27ECE91A-D584-4C5E-8C73-6A87860A6CEC}" dt="2025-12-04T22:37:08.547" v="5483" actId="14100"/>
        <pc:sldMkLst>
          <pc:docMk/>
          <pc:sldMk cId="2099456700" sldId="273"/>
        </pc:sldMkLst>
        <pc:picChg chg="mod">
          <ac:chgData name="Степан Герасименко" userId="94b0ad3a5fccf7e3" providerId="LiveId" clId="{27ECE91A-D584-4C5E-8C73-6A87860A6CEC}" dt="2025-12-04T22:37:08.547" v="5483" actId="14100"/>
          <ac:picMkLst>
            <pc:docMk/>
            <pc:sldMk cId="2099456700" sldId="273"/>
            <ac:picMk id="20" creationId="{02E1D0A3-9D87-ED69-D07A-C5EA1E8285D4}"/>
          </ac:picMkLst>
        </pc:picChg>
      </pc:sldChg>
      <pc:sldChg chg="addSp delSp modSp add del mod">
        <pc:chgData name="Степан Герасименко" userId="94b0ad3a5fccf7e3" providerId="LiveId" clId="{27ECE91A-D584-4C5E-8C73-6A87860A6CEC}" dt="2025-12-04T22:38:13.048" v="5508" actId="2890"/>
        <pc:sldMkLst>
          <pc:docMk/>
          <pc:sldMk cId="3266446526" sldId="274"/>
        </pc:sldMkLst>
        <pc:spChg chg="mod">
          <ac:chgData name="Степан Герасименко" userId="94b0ad3a5fccf7e3" providerId="LiveId" clId="{27ECE91A-D584-4C5E-8C73-6A87860A6CEC}" dt="2025-12-04T22:38:09.640" v="5501" actId="2085"/>
          <ac:spMkLst>
            <pc:docMk/>
            <pc:sldMk cId="3266446526" sldId="274"/>
            <ac:spMk id="4" creationId="{7B97AABE-8826-9CC0-54B5-12E42FB1E519}"/>
          </ac:spMkLst>
        </pc:spChg>
        <pc:spChg chg="add del">
          <ac:chgData name="Степан Герасименко" userId="94b0ad3a5fccf7e3" providerId="LiveId" clId="{27ECE91A-D584-4C5E-8C73-6A87860A6CEC}" dt="2025-12-04T22:38:11.030" v="5506" actId="478"/>
          <ac:spMkLst>
            <pc:docMk/>
            <pc:sldMk cId="3266446526" sldId="274"/>
            <ac:spMk id="7" creationId="{B8496AAF-28F2-44B5-A4CF-AD7E58A021AF}"/>
          </ac:spMkLst>
        </pc:spChg>
        <pc:spChg chg="add del">
          <ac:chgData name="Степан Герасименко" userId="94b0ad3a5fccf7e3" providerId="LiveId" clId="{27ECE91A-D584-4C5E-8C73-6A87860A6CEC}" dt="2025-12-04T22:38:10.419" v="5504" actId="478"/>
          <ac:spMkLst>
            <pc:docMk/>
            <pc:sldMk cId="3266446526" sldId="274"/>
            <ac:spMk id="12" creationId="{361FF073-9F60-AF24-3E8E-7CB4BBD104DF}"/>
          </ac:spMkLst>
        </pc:spChg>
        <pc:spChg chg="add del">
          <ac:chgData name="Степан Герасименко" userId="94b0ad3a5fccf7e3" providerId="LiveId" clId="{27ECE91A-D584-4C5E-8C73-6A87860A6CEC}" dt="2025-12-04T22:38:10.836" v="5505" actId="478"/>
          <ac:spMkLst>
            <pc:docMk/>
            <pc:sldMk cId="3266446526" sldId="274"/>
            <ac:spMk id="13" creationId="{B4941B8D-435E-EA49-E4C1-7D9DC86870C8}"/>
          </ac:spMkLst>
        </pc:spChg>
        <pc:picChg chg="mod">
          <ac:chgData name="Степан Герасименко" userId="94b0ad3a5fccf7e3" providerId="LiveId" clId="{27ECE91A-D584-4C5E-8C73-6A87860A6CEC}" dt="2025-12-04T22:38:09.996" v="5503" actId="1076"/>
          <ac:picMkLst>
            <pc:docMk/>
            <pc:sldMk cId="3266446526" sldId="274"/>
            <ac:picMk id="3" creationId="{DE252AAD-7B01-1487-1E79-D64992BEA26D}"/>
          </ac:picMkLst>
        </pc:picChg>
      </pc:sldChg>
      <pc:sldChg chg="add">
        <pc:chgData name="Степан Герасименко" userId="94b0ad3a5fccf7e3" providerId="LiveId" clId="{27ECE91A-D584-4C5E-8C73-6A87860A6CEC}" dt="2025-12-04T22:38:55.530" v="5516" actId="2890"/>
        <pc:sldMkLst>
          <pc:docMk/>
          <pc:sldMk cId="3652890847" sldId="275"/>
        </pc:sldMkLst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4F64AF-8573-40BC-44F9-84B261586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30DC1C6-158E-9CD3-9C82-677150BFD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8A704D-A4D8-D98B-077A-5E0EB9FA5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08A310-4F35-E5D3-5B17-0318CEA7D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1BD67F-3148-F9BE-31C0-61CEE94D5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012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7D35CF-4018-410A-40AB-C8C994C0B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0FA690-4347-6FD2-3043-77594B4B1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76F0F2-3595-F791-AD5E-1747E2DF8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2E9532-BF18-EDE4-430C-B332BDCA8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BD1EF3-7791-7A6E-B5F8-4F4144C92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996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F1C0B8C-B9B0-61E1-B5D6-B3C04F5198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9D29BDC-AFE6-A3BB-C930-9788623B4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242361-7E49-D6F0-F82D-A6E456A94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EE4C6D-ABF5-E9ED-2858-CF1DCA16C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683A61-51CE-39B8-FCE8-9B53B1594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709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26A2FB-C8F1-14A3-42EA-F0674E4B2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5A0A11-81A2-1474-577E-40F09D14E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D487BA-750C-F9F2-AFE9-2713C9DB2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AA70B96-45E7-7C66-3556-06F5B6F01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0CC9E7-DA99-6785-703A-92E3BFC29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5826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779C80-9684-0E66-5A5B-07F7E4348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A25890-3781-F89B-24CA-8BFD859CE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0F442D-B897-4D50-DC8A-FD685D5F3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21999D-677B-476C-3A00-4B93E05D2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DF65503-8D83-2C0B-7BEA-9C2E81EA0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4996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77C166-2003-8B9A-FAA5-9F6B88F1E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2BD8FA-8EEA-8574-2411-BF73A4B918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4940B0E-EA13-FC37-2DC2-050FC47F7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1D6DC02-44CC-4E8C-5444-8C610490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B4FB8B2-E87C-2C0B-8D59-D434D7D06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5F7CAEC-33B7-9BA4-79ED-51B1C000A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529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86F30F-99B9-2D72-B463-8B7FA20C2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0396D64-32E1-DA06-5A91-C4D8C8C67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E7E9C4-6A4D-FF6E-9470-7148B3FFBA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82DB756-B8D8-42B2-E275-DF5BFC51FE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B5B3E10-962A-6DF3-F556-564D2676C8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6BD78A3-D413-C6F9-C94D-1495A2937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42F84CD-8F26-91A9-70D5-43EDBDBC2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3C348F1-35CA-9ACF-2623-34A5D53CC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0866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060FEB-E5D7-EF43-8CC0-14098C6B9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A3022FE-33AF-3DF5-95B6-7850A23A6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541BF42-E181-1D36-B68D-C13D6B6CC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A22493D-B651-402E-C44B-4708D733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1382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9F4F517-09FA-8457-1E14-FC1A6C0DE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46233F7-BCD5-56F1-D571-694D5F2FF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FE91606-8CFC-C8C8-3A04-412F75AC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6144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526FC5-1930-F7DC-1194-B4EF5E47F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5EC585-1ED1-1627-A191-72C55B676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91BDBFF-3F79-BA0E-F2DC-FBA27DA0F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31EAB43-4C59-685C-39B8-14ED64D64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E4224EF-4613-D7AC-FA16-347957F31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8AC4A94-1CE2-8486-E9C7-F2B51A0D1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5517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F560EB-5308-8EE2-91F5-BDF18C130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4F73B43-8D7F-9066-2A97-E784F8C7A1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A363438-3C92-162E-9D24-C18A3CD966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73FB1F-4919-0187-DE06-B2C02D042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B0219E3-DEB0-701F-5CE6-24E678833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595E9D7-82D4-3F20-30FF-4F26ED9FB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2523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80C423-D2D3-1D9B-D175-E972D3F13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5EF477-8CAF-6E53-4D32-4AFE8D254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364953-9CAE-1B9D-CC42-C428443307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EFF5F4-C580-4841-8612-55DF8B15F6BC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E3ECF42-47DE-6391-20DA-3F25819AD2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B51B8B-9AFA-F8C3-6E38-CD55C2BF8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D2777-5441-4FBD-B1B5-21C35FCF2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9830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E02A30-2747-F886-88E9-6A149D9644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835" y="2546430"/>
            <a:ext cx="9788323" cy="2558005"/>
          </a:xfrm>
          <a:custGeom>
            <a:avLst/>
            <a:gdLst>
              <a:gd name="connsiteX0" fmla="*/ 0 w 9788323"/>
              <a:gd name="connsiteY0" fmla="*/ 0 h 2558005"/>
              <a:gd name="connsiteX1" fmla="*/ 503399 w 9788323"/>
              <a:gd name="connsiteY1" fmla="*/ 0 h 2558005"/>
              <a:gd name="connsiteX2" fmla="*/ 1202565 w 9788323"/>
              <a:gd name="connsiteY2" fmla="*/ 0 h 2558005"/>
              <a:gd name="connsiteX3" fmla="*/ 1999615 w 9788323"/>
              <a:gd name="connsiteY3" fmla="*/ 0 h 2558005"/>
              <a:gd name="connsiteX4" fmla="*/ 2405131 w 9788323"/>
              <a:gd name="connsiteY4" fmla="*/ 0 h 2558005"/>
              <a:gd name="connsiteX5" fmla="*/ 2810647 w 9788323"/>
              <a:gd name="connsiteY5" fmla="*/ 0 h 2558005"/>
              <a:gd name="connsiteX6" fmla="*/ 3705579 w 9788323"/>
              <a:gd name="connsiteY6" fmla="*/ 0 h 2558005"/>
              <a:gd name="connsiteX7" fmla="*/ 4404745 w 9788323"/>
              <a:gd name="connsiteY7" fmla="*/ 0 h 2558005"/>
              <a:gd name="connsiteX8" fmla="*/ 4810262 w 9788323"/>
              <a:gd name="connsiteY8" fmla="*/ 0 h 2558005"/>
              <a:gd name="connsiteX9" fmla="*/ 5509428 w 9788323"/>
              <a:gd name="connsiteY9" fmla="*/ 0 h 2558005"/>
              <a:gd name="connsiteX10" fmla="*/ 6404360 w 9788323"/>
              <a:gd name="connsiteY10" fmla="*/ 0 h 2558005"/>
              <a:gd name="connsiteX11" fmla="*/ 7005643 w 9788323"/>
              <a:gd name="connsiteY11" fmla="*/ 0 h 2558005"/>
              <a:gd name="connsiteX12" fmla="*/ 7606925 w 9788323"/>
              <a:gd name="connsiteY12" fmla="*/ 0 h 2558005"/>
              <a:gd name="connsiteX13" fmla="*/ 8306091 w 9788323"/>
              <a:gd name="connsiteY13" fmla="*/ 0 h 2558005"/>
              <a:gd name="connsiteX14" fmla="*/ 9103140 w 9788323"/>
              <a:gd name="connsiteY14" fmla="*/ 0 h 2558005"/>
              <a:gd name="connsiteX15" fmla="*/ 9788323 w 9788323"/>
              <a:gd name="connsiteY15" fmla="*/ 0 h 2558005"/>
              <a:gd name="connsiteX16" fmla="*/ 9788323 w 9788323"/>
              <a:gd name="connsiteY16" fmla="*/ 665081 h 2558005"/>
              <a:gd name="connsiteX17" fmla="*/ 9788323 w 9788323"/>
              <a:gd name="connsiteY17" fmla="*/ 1279003 h 2558005"/>
              <a:gd name="connsiteX18" fmla="*/ 9788323 w 9788323"/>
              <a:gd name="connsiteY18" fmla="*/ 1867344 h 2558005"/>
              <a:gd name="connsiteX19" fmla="*/ 9788323 w 9788323"/>
              <a:gd name="connsiteY19" fmla="*/ 2558005 h 2558005"/>
              <a:gd name="connsiteX20" fmla="*/ 8991274 w 9788323"/>
              <a:gd name="connsiteY20" fmla="*/ 2558005 h 2558005"/>
              <a:gd name="connsiteX21" fmla="*/ 8585758 w 9788323"/>
              <a:gd name="connsiteY21" fmla="*/ 2558005 h 2558005"/>
              <a:gd name="connsiteX22" fmla="*/ 7886592 w 9788323"/>
              <a:gd name="connsiteY22" fmla="*/ 2558005 h 2558005"/>
              <a:gd name="connsiteX23" fmla="*/ 7285309 w 9788323"/>
              <a:gd name="connsiteY23" fmla="*/ 2558005 h 2558005"/>
              <a:gd name="connsiteX24" fmla="*/ 6684026 w 9788323"/>
              <a:gd name="connsiteY24" fmla="*/ 2558005 h 2558005"/>
              <a:gd name="connsiteX25" fmla="*/ 6082744 w 9788323"/>
              <a:gd name="connsiteY25" fmla="*/ 2558005 h 2558005"/>
              <a:gd name="connsiteX26" fmla="*/ 5481461 w 9788323"/>
              <a:gd name="connsiteY26" fmla="*/ 2558005 h 2558005"/>
              <a:gd name="connsiteX27" fmla="*/ 4684412 w 9788323"/>
              <a:gd name="connsiteY27" fmla="*/ 2558005 h 2558005"/>
              <a:gd name="connsiteX28" fmla="*/ 3985246 w 9788323"/>
              <a:gd name="connsiteY28" fmla="*/ 2558005 h 2558005"/>
              <a:gd name="connsiteX29" fmla="*/ 3579730 w 9788323"/>
              <a:gd name="connsiteY29" fmla="*/ 2558005 h 2558005"/>
              <a:gd name="connsiteX30" fmla="*/ 2978447 w 9788323"/>
              <a:gd name="connsiteY30" fmla="*/ 2558005 h 2558005"/>
              <a:gd name="connsiteX31" fmla="*/ 2181398 w 9788323"/>
              <a:gd name="connsiteY31" fmla="*/ 2558005 h 2558005"/>
              <a:gd name="connsiteX32" fmla="*/ 1677998 w 9788323"/>
              <a:gd name="connsiteY32" fmla="*/ 2558005 h 2558005"/>
              <a:gd name="connsiteX33" fmla="*/ 783066 w 9788323"/>
              <a:gd name="connsiteY33" fmla="*/ 2558005 h 2558005"/>
              <a:gd name="connsiteX34" fmla="*/ 0 w 9788323"/>
              <a:gd name="connsiteY34" fmla="*/ 2558005 h 2558005"/>
              <a:gd name="connsiteX35" fmla="*/ 0 w 9788323"/>
              <a:gd name="connsiteY35" fmla="*/ 1918504 h 2558005"/>
              <a:gd name="connsiteX36" fmla="*/ 0 w 9788323"/>
              <a:gd name="connsiteY36" fmla="*/ 1355743 h 2558005"/>
              <a:gd name="connsiteX37" fmla="*/ 0 w 9788323"/>
              <a:gd name="connsiteY37" fmla="*/ 716241 h 2558005"/>
              <a:gd name="connsiteX38" fmla="*/ 0 w 9788323"/>
              <a:gd name="connsiteY38" fmla="*/ 0 h 2558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9788323" h="2558005" fill="none" extrusionOk="0">
                <a:moveTo>
                  <a:pt x="0" y="0"/>
                </a:moveTo>
                <a:cubicBezTo>
                  <a:pt x="158275" y="17308"/>
                  <a:pt x="365482" y="-15304"/>
                  <a:pt x="503399" y="0"/>
                </a:cubicBezTo>
                <a:cubicBezTo>
                  <a:pt x="641316" y="15304"/>
                  <a:pt x="1013394" y="31620"/>
                  <a:pt x="1202565" y="0"/>
                </a:cubicBezTo>
                <a:cubicBezTo>
                  <a:pt x="1391736" y="-31620"/>
                  <a:pt x="1657636" y="-17000"/>
                  <a:pt x="1999615" y="0"/>
                </a:cubicBezTo>
                <a:cubicBezTo>
                  <a:pt x="2341594" y="17000"/>
                  <a:pt x="2283500" y="-15858"/>
                  <a:pt x="2405131" y="0"/>
                </a:cubicBezTo>
                <a:cubicBezTo>
                  <a:pt x="2526762" y="15858"/>
                  <a:pt x="2626612" y="3210"/>
                  <a:pt x="2810647" y="0"/>
                </a:cubicBezTo>
                <a:cubicBezTo>
                  <a:pt x="2994682" y="-3210"/>
                  <a:pt x="3506297" y="-5456"/>
                  <a:pt x="3705579" y="0"/>
                </a:cubicBezTo>
                <a:cubicBezTo>
                  <a:pt x="3904861" y="5456"/>
                  <a:pt x="4262772" y="19305"/>
                  <a:pt x="4404745" y="0"/>
                </a:cubicBezTo>
                <a:cubicBezTo>
                  <a:pt x="4546718" y="-19305"/>
                  <a:pt x="4642268" y="-5819"/>
                  <a:pt x="4810262" y="0"/>
                </a:cubicBezTo>
                <a:cubicBezTo>
                  <a:pt x="4978256" y="5819"/>
                  <a:pt x="5276686" y="23939"/>
                  <a:pt x="5509428" y="0"/>
                </a:cubicBezTo>
                <a:cubicBezTo>
                  <a:pt x="5742170" y="-23939"/>
                  <a:pt x="6204400" y="-32666"/>
                  <a:pt x="6404360" y="0"/>
                </a:cubicBezTo>
                <a:cubicBezTo>
                  <a:pt x="6604320" y="32666"/>
                  <a:pt x="6884330" y="-16199"/>
                  <a:pt x="7005643" y="0"/>
                </a:cubicBezTo>
                <a:cubicBezTo>
                  <a:pt x="7126956" y="16199"/>
                  <a:pt x="7392682" y="-25015"/>
                  <a:pt x="7606925" y="0"/>
                </a:cubicBezTo>
                <a:cubicBezTo>
                  <a:pt x="7821168" y="25015"/>
                  <a:pt x="8021909" y="-11656"/>
                  <a:pt x="8306091" y="0"/>
                </a:cubicBezTo>
                <a:cubicBezTo>
                  <a:pt x="8590273" y="11656"/>
                  <a:pt x="8766805" y="26021"/>
                  <a:pt x="9103140" y="0"/>
                </a:cubicBezTo>
                <a:cubicBezTo>
                  <a:pt x="9439475" y="-26021"/>
                  <a:pt x="9496784" y="-3544"/>
                  <a:pt x="9788323" y="0"/>
                </a:cubicBezTo>
                <a:cubicBezTo>
                  <a:pt x="9806345" y="195446"/>
                  <a:pt x="9804663" y="392811"/>
                  <a:pt x="9788323" y="665081"/>
                </a:cubicBezTo>
                <a:cubicBezTo>
                  <a:pt x="9771983" y="937351"/>
                  <a:pt x="9772547" y="996317"/>
                  <a:pt x="9788323" y="1279003"/>
                </a:cubicBezTo>
                <a:cubicBezTo>
                  <a:pt x="9804099" y="1561689"/>
                  <a:pt x="9798142" y="1601457"/>
                  <a:pt x="9788323" y="1867344"/>
                </a:cubicBezTo>
                <a:cubicBezTo>
                  <a:pt x="9778504" y="2133231"/>
                  <a:pt x="9807734" y="2418348"/>
                  <a:pt x="9788323" y="2558005"/>
                </a:cubicBezTo>
                <a:cubicBezTo>
                  <a:pt x="9422929" y="2532911"/>
                  <a:pt x="9343040" y="2560058"/>
                  <a:pt x="8991274" y="2558005"/>
                </a:cubicBezTo>
                <a:cubicBezTo>
                  <a:pt x="8639508" y="2555952"/>
                  <a:pt x="8754310" y="2548476"/>
                  <a:pt x="8585758" y="2558005"/>
                </a:cubicBezTo>
                <a:cubicBezTo>
                  <a:pt x="8417206" y="2567534"/>
                  <a:pt x="8036016" y="2571026"/>
                  <a:pt x="7886592" y="2558005"/>
                </a:cubicBezTo>
                <a:cubicBezTo>
                  <a:pt x="7737168" y="2544984"/>
                  <a:pt x="7580322" y="2560915"/>
                  <a:pt x="7285309" y="2558005"/>
                </a:cubicBezTo>
                <a:cubicBezTo>
                  <a:pt x="6990296" y="2555095"/>
                  <a:pt x="6949192" y="2537433"/>
                  <a:pt x="6684026" y="2558005"/>
                </a:cubicBezTo>
                <a:cubicBezTo>
                  <a:pt x="6418860" y="2578577"/>
                  <a:pt x="6235607" y="2567985"/>
                  <a:pt x="6082744" y="2558005"/>
                </a:cubicBezTo>
                <a:cubicBezTo>
                  <a:pt x="5929881" y="2548025"/>
                  <a:pt x="5652576" y="2531341"/>
                  <a:pt x="5481461" y="2558005"/>
                </a:cubicBezTo>
                <a:cubicBezTo>
                  <a:pt x="5310346" y="2584669"/>
                  <a:pt x="4963432" y="2543433"/>
                  <a:pt x="4684412" y="2558005"/>
                </a:cubicBezTo>
                <a:cubicBezTo>
                  <a:pt x="4405392" y="2572577"/>
                  <a:pt x="4228223" y="2535643"/>
                  <a:pt x="3985246" y="2558005"/>
                </a:cubicBezTo>
                <a:cubicBezTo>
                  <a:pt x="3742269" y="2580367"/>
                  <a:pt x="3723411" y="2558715"/>
                  <a:pt x="3579730" y="2558005"/>
                </a:cubicBezTo>
                <a:cubicBezTo>
                  <a:pt x="3436049" y="2557295"/>
                  <a:pt x="3104294" y="2587257"/>
                  <a:pt x="2978447" y="2558005"/>
                </a:cubicBezTo>
                <a:cubicBezTo>
                  <a:pt x="2852600" y="2528753"/>
                  <a:pt x="2356737" y="2588340"/>
                  <a:pt x="2181398" y="2558005"/>
                </a:cubicBezTo>
                <a:cubicBezTo>
                  <a:pt x="2006059" y="2527670"/>
                  <a:pt x="1827711" y="2580872"/>
                  <a:pt x="1677998" y="2558005"/>
                </a:cubicBezTo>
                <a:cubicBezTo>
                  <a:pt x="1528285" y="2535138"/>
                  <a:pt x="1072549" y="2553391"/>
                  <a:pt x="783066" y="2558005"/>
                </a:cubicBezTo>
                <a:cubicBezTo>
                  <a:pt x="493583" y="2562619"/>
                  <a:pt x="329868" y="2519500"/>
                  <a:pt x="0" y="2558005"/>
                </a:cubicBezTo>
                <a:cubicBezTo>
                  <a:pt x="12663" y="2318102"/>
                  <a:pt x="-18778" y="2134220"/>
                  <a:pt x="0" y="1918504"/>
                </a:cubicBezTo>
                <a:cubicBezTo>
                  <a:pt x="18778" y="1702788"/>
                  <a:pt x="26871" y="1550379"/>
                  <a:pt x="0" y="1355743"/>
                </a:cubicBezTo>
                <a:cubicBezTo>
                  <a:pt x="-26871" y="1161107"/>
                  <a:pt x="-24892" y="991844"/>
                  <a:pt x="0" y="716241"/>
                </a:cubicBezTo>
                <a:cubicBezTo>
                  <a:pt x="24892" y="440638"/>
                  <a:pt x="-23675" y="213506"/>
                  <a:pt x="0" y="0"/>
                </a:cubicBezTo>
                <a:close/>
              </a:path>
              <a:path w="9788323" h="2558005" stroke="0" extrusionOk="0">
                <a:moveTo>
                  <a:pt x="0" y="0"/>
                </a:moveTo>
                <a:cubicBezTo>
                  <a:pt x="139631" y="-16416"/>
                  <a:pt x="404745" y="-27047"/>
                  <a:pt x="601283" y="0"/>
                </a:cubicBezTo>
                <a:cubicBezTo>
                  <a:pt x="797821" y="27047"/>
                  <a:pt x="903486" y="-4538"/>
                  <a:pt x="1006799" y="0"/>
                </a:cubicBezTo>
                <a:cubicBezTo>
                  <a:pt x="1110112" y="4538"/>
                  <a:pt x="1561764" y="-8868"/>
                  <a:pt x="1901731" y="0"/>
                </a:cubicBezTo>
                <a:cubicBezTo>
                  <a:pt x="2241698" y="8868"/>
                  <a:pt x="2374381" y="17040"/>
                  <a:pt x="2503014" y="0"/>
                </a:cubicBezTo>
                <a:cubicBezTo>
                  <a:pt x="2631647" y="-17040"/>
                  <a:pt x="2836210" y="-28022"/>
                  <a:pt x="3104297" y="0"/>
                </a:cubicBezTo>
                <a:cubicBezTo>
                  <a:pt x="3372384" y="28022"/>
                  <a:pt x="3757572" y="8886"/>
                  <a:pt x="3999229" y="0"/>
                </a:cubicBezTo>
                <a:cubicBezTo>
                  <a:pt x="4240886" y="-8886"/>
                  <a:pt x="4299307" y="13797"/>
                  <a:pt x="4502629" y="0"/>
                </a:cubicBezTo>
                <a:cubicBezTo>
                  <a:pt x="4705951" y="-13797"/>
                  <a:pt x="4975970" y="4313"/>
                  <a:pt x="5397561" y="0"/>
                </a:cubicBezTo>
                <a:cubicBezTo>
                  <a:pt x="5819152" y="-4313"/>
                  <a:pt x="6104113" y="25520"/>
                  <a:pt x="6292493" y="0"/>
                </a:cubicBezTo>
                <a:cubicBezTo>
                  <a:pt x="6480873" y="-25520"/>
                  <a:pt x="6788316" y="-963"/>
                  <a:pt x="6991659" y="0"/>
                </a:cubicBezTo>
                <a:cubicBezTo>
                  <a:pt x="7195002" y="963"/>
                  <a:pt x="7518639" y="40049"/>
                  <a:pt x="7886592" y="0"/>
                </a:cubicBezTo>
                <a:cubicBezTo>
                  <a:pt x="8254545" y="-40049"/>
                  <a:pt x="8288660" y="9143"/>
                  <a:pt x="8487874" y="0"/>
                </a:cubicBezTo>
                <a:cubicBezTo>
                  <a:pt x="8687088" y="-9143"/>
                  <a:pt x="8885352" y="8300"/>
                  <a:pt x="9089157" y="0"/>
                </a:cubicBezTo>
                <a:cubicBezTo>
                  <a:pt x="9292962" y="-8300"/>
                  <a:pt x="9478639" y="4291"/>
                  <a:pt x="9788323" y="0"/>
                </a:cubicBezTo>
                <a:cubicBezTo>
                  <a:pt x="9808926" y="257397"/>
                  <a:pt x="9797911" y="485118"/>
                  <a:pt x="9788323" y="613921"/>
                </a:cubicBezTo>
                <a:cubicBezTo>
                  <a:pt x="9778735" y="742724"/>
                  <a:pt x="9806167" y="939133"/>
                  <a:pt x="9788323" y="1253422"/>
                </a:cubicBezTo>
                <a:cubicBezTo>
                  <a:pt x="9770479" y="1567711"/>
                  <a:pt x="9778720" y="1701528"/>
                  <a:pt x="9788323" y="1918504"/>
                </a:cubicBezTo>
                <a:cubicBezTo>
                  <a:pt x="9797926" y="2135480"/>
                  <a:pt x="9798477" y="2255283"/>
                  <a:pt x="9788323" y="2558005"/>
                </a:cubicBezTo>
                <a:cubicBezTo>
                  <a:pt x="9476514" y="2595698"/>
                  <a:pt x="9388188" y="2557840"/>
                  <a:pt x="8991274" y="2558005"/>
                </a:cubicBezTo>
                <a:cubicBezTo>
                  <a:pt x="8594360" y="2558170"/>
                  <a:pt x="8700472" y="2541072"/>
                  <a:pt x="8487874" y="2558005"/>
                </a:cubicBezTo>
                <a:cubicBezTo>
                  <a:pt x="8275276" y="2574938"/>
                  <a:pt x="7988170" y="2564309"/>
                  <a:pt x="7592942" y="2558005"/>
                </a:cubicBezTo>
                <a:cubicBezTo>
                  <a:pt x="7197714" y="2551701"/>
                  <a:pt x="7214635" y="2550218"/>
                  <a:pt x="6893776" y="2558005"/>
                </a:cubicBezTo>
                <a:cubicBezTo>
                  <a:pt x="6572917" y="2565792"/>
                  <a:pt x="6571895" y="2533529"/>
                  <a:pt x="6390377" y="2558005"/>
                </a:cubicBezTo>
                <a:cubicBezTo>
                  <a:pt x="6208859" y="2582481"/>
                  <a:pt x="5906643" y="2591683"/>
                  <a:pt x="5691211" y="2558005"/>
                </a:cubicBezTo>
                <a:cubicBezTo>
                  <a:pt x="5475779" y="2524327"/>
                  <a:pt x="5406487" y="2548271"/>
                  <a:pt x="5285694" y="2558005"/>
                </a:cubicBezTo>
                <a:cubicBezTo>
                  <a:pt x="5164901" y="2567739"/>
                  <a:pt x="5060718" y="2537788"/>
                  <a:pt x="4880178" y="2558005"/>
                </a:cubicBezTo>
                <a:cubicBezTo>
                  <a:pt x="4699638" y="2578222"/>
                  <a:pt x="4352456" y="2539949"/>
                  <a:pt x="4181012" y="2558005"/>
                </a:cubicBezTo>
                <a:cubicBezTo>
                  <a:pt x="4009568" y="2576061"/>
                  <a:pt x="3807001" y="2535159"/>
                  <a:pt x="3677613" y="2558005"/>
                </a:cubicBezTo>
                <a:cubicBezTo>
                  <a:pt x="3548225" y="2580851"/>
                  <a:pt x="3180831" y="2534352"/>
                  <a:pt x="2880564" y="2558005"/>
                </a:cubicBezTo>
                <a:cubicBezTo>
                  <a:pt x="2580297" y="2581658"/>
                  <a:pt x="2515964" y="2559347"/>
                  <a:pt x="2377164" y="2558005"/>
                </a:cubicBezTo>
                <a:cubicBezTo>
                  <a:pt x="2238364" y="2556663"/>
                  <a:pt x="1913174" y="2542460"/>
                  <a:pt x="1580115" y="2558005"/>
                </a:cubicBezTo>
                <a:cubicBezTo>
                  <a:pt x="1247056" y="2573550"/>
                  <a:pt x="1339877" y="2538974"/>
                  <a:pt x="1174599" y="2558005"/>
                </a:cubicBezTo>
                <a:cubicBezTo>
                  <a:pt x="1009321" y="2577036"/>
                  <a:pt x="469753" y="2586018"/>
                  <a:pt x="0" y="2558005"/>
                </a:cubicBezTo>
                <a:cubicBezTo>
                  <a:pt x="-27797" y="2345982"/>
                  <a:pt x="-14667" y="2166523"/>
                  <a:pt x="0" y="1969664"/>
                </a:cubicBezTo>
                <a:cubicBezTo>
                  <a:pt x="14667" y="1772805"/>
                  <a:pt x="6196" y="1493619"/>
                  <a:pt x="0" y="1279003"/>
                </a:cubicBezTo>
                <a:cubicBezTo>
                  <a:pt x="-6196" y="1064387"/>
                  <a:pt x="30679" y="935778"/>
                  <a:pt x="0" y="665081"/>
                </a:cubicBezTo>
                <a:cubicBezTo>
                  <a:pt x="-30679" y="394384"/>
                  <a:pt x="-2372" y="318540"/>
                  <a:pt x="0" y="0"/>
                </a:cubicBezTo>
                <a:close/>
              </a:path>
            </a:pathLst>
          </a:custGeom>
          <a:solidFill>
            <a:srgbClr val="7CB5E2">
              <a:alpha val="50000"/>
            </a:srgbClr>
          </a:solidFill>
          <a:ln w="101600"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 fontScale="9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0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  <a:t>КУРСОВОЙ ПРОЕКТ</a:t>
            </a:r>
            <a:b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</a:br>
            <a:r>
              <a:rPr lang="ru-RU" sz="31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  <a:t>НА ТЕМУ</a:t>
            </a:r>
            <a:br>
              <a:rPr lang="ru-RU" sz="31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</a:br>
            <a:r>
              <a:rPr lang="ru-RU" sz="31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  <a:t>РАЗРАБОТКА ПОДСИСТЕМЫ «КООРДИНАТОР ДЕЯТЕЛЬНОСТИ КОМАНД НА ХАКАТОНЕ»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DA575DE-48CC-132A-9CFF-0FCA4342C7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4463" y="0"/>
            <a:ext cx="9523070" cy="2546430"/>
          </a:xfrm>
          <a:custGeom>
            <a:avLst/>
            <a:gdLst>
              <a:gd name="connsiteX0" fmla="*/ 0 w 9523070"/>
              <a:gd name="connsiteY0" fmla="*/ 0 h 2546430"/>
              <a:gd name="connsiteX1" fmla="*/ 584989 w 9523070"/>
              <a:gd name="connsiteY1" fmla="*/ 0 h 2546430"/>
              <a:gd name="connsiteX2" fmla="*/ 979516 w 9523070"/>
              <a:gd name="connsiteY2" fmla="*/ 0 h 2546430"/>
              <a:gd name="connsiteX3" fmla="*/ 1850196 w 9523070"/>
              <a:gd name="connsiteY3" fmla="*/ 0 h 2546430"/>
              <a:gd name="connsiteX4" fmla="*/ 2435185 w 9523070"/>
              <a:gd name="connsiteY4" fmla="*/ 0 h 2546430"/>
              <a:gd name="connsiteX5" fmla="*/ 3020174 w 9523070"/>
              <a:gd name="connsiteY5" fmla="*/ 0 h 2546430"/>
              <a:gd name="connsiteX6" fmla="*/ 3890854 w 9523070"/>
              <a:gd name="connsiteY6" fmla="*/ 0 h 2546430"/>
              <a:gd name="connsiteX7" fmla="*/ 4380612 w 9523070"/>
              <a:gd name="connsiteY7" fmla="*/ 0 h 2546430"/>
              <a:gd name="connsiteX8" fmla="*/ 5251293 w 9523070"/>
              <a:gd name="connsiteY8" fmla="*/ 0 h 2546430"/>
              <a:gd name="connsiteX9" fmla="*/ 6121974 w 9523070"/>
              <a:gd name="connsiteY9" fmla="*/ 0 h 2546430"/>
              <a:gd name="connsiteX10" fmla="*/ 6802193 w 9523070"/>
              <a:gd name="connsiteY10" fmla="*/ 0 h 2546430"/>
              <a:gd name="connsiteX11" fmla="*/ 7672874 w 9523070"/>
              <a:gd name="connsiteY11" fmla="*/ 0 h 2546430"/>
              <a:gd name="connsiteX12" fmla="*/ 8257862 w 9523070"/>
              <a:gd name="connsiteY12" fmla="*/ 0 h 2546430"/>
              <a:gd name="connsiteX13" fmla="*/ 8842851 w 9523070"/>
              <a:gd name="connsiteY13" fmla="*/ 0 h 2546430"/>
              <a:gd name="connsiteX14" fmla="*/ 9523070 w 9523070"/>
              <a:gd name="connsiteY14" fmla="*/ 0 h 2546430"/>
              <a:gd name="connsiteX15" fmla="*/ 9523070 w 9523070"/>
              <a:gd name="connsiteY15" fmla="*/ 611143 h 2546430"/>
              <a:gd name="connsiteX16" fmla="*/ 9523070 w 9523070"/>
              <a:gd name="connsiteY16" fmla="*/ 1247751 h 2546430"/>
              <a:gd name="connsiteX17" fmla="*/ 9523070 w 9523070"/>
              <a:gd name="connsiteY17" fmla="*/ 1909823 h 2546430"/>
              <a:gd name="connsiteX18" fmla="*/ 9523070 w 9523070"/>
              <a:gd name="connsiteY18" fmla="*/ 2546430 h 2546430"/>
              <a:gd name="connsiteX19" fmla="*/ 8747620 w 9523070"/>
              <a:gd name="connsiteY19" fmla="*/ 2546430 h 2546430"/>
              <a:gd name="connsiteX20" fmla="*/ 8257862 w 9523070"/>
              <a:gd name="connsiteY20" fmla="*/ 2546430 h 2546430"/>
              <a:gd name="connsiteX21" fmla="*/ 7387181 w 9523070"/>
              <a:gd name="connsiteY21" fmla="*/ 2546430 h 2546430"/>
              <a:gd name="connsiteX22" fmla="*/ 6706962 w 9523070"/>
              <a:gd name="connsiteY22" fmla="*/ 2546430 h 2546430"/>
              <a:gd name="connsiteX23" fmla="*/ 6217204 w 9523070"/>
              <a:gd name="connsiteY23" fmla="*/ 2546430 h 2546430"/>
              <a:gd name="connsiteX24" fmla="*/ 5536985 w 9523070"/>
              <a:gd name="connsiteY24" fmla="*/ 2546430 h 2546430"/>
              <a:gd name="connsiteX25" fmla="*/ 5142458 w 9523070"/>
              <a:gd name="connsiteY25" fmla="*/ 2546430 h 2546430"/>
              <a:gd name="connsiteX26" fmla="*/ 4747931 w 9523070"/>
              <a:gd name="connsiteY26" fmla="*/ 2546430 h 2546430"/>
              <a:gd name="connsiteX27" fmla="*/ 4067711 w 9523070"/>
              <a:gd name="connsiteY27" fmla="*/ 2546430 h 2546430"/>
              <a:gd name="connsiteX28" fmla="*/ 3577953 w 9523070"/>
              <a:gd name="connsiteY28" fmla="*/ 2546430 h 2546430"/>
              <a:gd name="connsiteX29" fmla="*/ 2802503 w 9523070"/>
              <a:gd name="connsiteY29" fmla="*/ 2546430 h 2546430"/>
              <a:gd name="connsiteX30" fmla="*/ 2312746 w 9523070"/>
              <a:gd name="connsiteY30" fmla="*/ 2546430 h 2546430"/>
              <a:gd name="connsiteX31" fmla="*/ 1537296 w 9523070"/>
              <a:gd name="connsiteY31" fmla="*/ 2546430 h 2546430"/>
              <a:gd name="connsiteX32" fmla="*/ 1142768 w 9523070"/>
              <a:gd name="connsiteY32" fmla="*/ 2546430 h 2546430"/>
              <a:gd name="connsiteX33" fmla="*/ 0 w 9523070"/>
              <a:gd name="connsiteY33" fmla="*/ 2546430 h 2546430"/>
              <a:gd name="connsiteX34" fmla="*/ 0 w 9523070"/>
              <a:gd name="connsiteY34" fmla="*/ 1960751 h 2546430"/>
              <a:gd name="connsiteX35" fmla="*/ 0 w 9523070"/>
              <a:gd name="connsiteY35" fmla="*/ 1273215 h 2546430"/>
              <a:gd name="connsiteX36" fmla="*/ 0 w 9523070"/>
              <a:gd name="connsiteY36" fmla="*/ 662072 h 2546430"/>
              <a:gd name="connsiteX37" fmla="*/ 0 w 9523070"/>
              <a:gd name="connsiteY37" fmla="*/ 0 h 2546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9523070" h="2546430" extrusionOk="0">
                <a:moveTo>
                  <a:pt x="0" y="0"/>
                </a:moveTo>
                <a:cubicBezTo>
                  <a:pt x="252493" y="-12254"/>
                  <a:pt x="374215" y="-3596"/>
                  <a:pt x="584989" y="0"/>
                </a:cubicBezTo>
                <a:cubicBezTo>
                  <a:pt x="795763" y="3596"/>
                  <a:pt x="860654" y="-1107"/>
                  <a:pt x="979516" y="0"/>
                </a:cubicBezTo>
                <a:cubicBezTo>
                  <a:pt x="1098378" y="1107"/>
                  <a:pt x="1468956" y="-38569"/>
                  <a:pt x="1850196" y="0"/>
                </a:cubicBezTo>
                <a:cubicBezTo>
                  <a:pt x="2231436" y="38569"/>
                  <a:pt x="2254505" y="13764"/>
                  <a:pt x="2435185" y="0"/>
                </a:cubicBezTo>
                <a:cubicBezTo>
                  <a:pt x="2615865" y="-13764"/>
                  <a:pt x="2884083" y="12077"/>
                  <a:pt x="3020174" y="0"/>
                </a:cubicBezTo>
                <a:cubicBezTo>
                  <a:pt x="3156265" y="-12077"/>
                  <a:pt x="3522227" y="24293"/>
                  <a:pt x="3890854" y="0"/>
                </a:cubicBezTo>
                <a:cubicBezTo>
                  <a:pt x="4259481" y="-24293"/>
                  <a:pt x="4200520" y="23084"/>
                  <a:pt x="4380612" y="0"/>
                </a:cubicBezTo>
                <a:cubicBezTo>
                  <a:pt x="4560704" y="-23084"/>
                  <a:pt x="4852811" y="-30450"/>
                  <a:pt x="5251293" y="0"/>
                </a:cubicBezTo>
                <a:cubicBezTo>
                  <a:pt x="5649775" y="30450"/>
                  <a:pt x="5802288" y="-41275"/>
                  <a:pt x="6121974" y="0"/>
                </a:cubicBezTo>
                <a:cubicBezTo>
                  <a:pt x="6441660" y="41275"/>
                  <a:pt x="6579107" y="-9962"/>
                  <a:pt x="6802193" y="0"/>
                </a:cubicBezTo>
                <a:cubicBezTo>
                  <a:pt x="7025279" y="9962"/>
                  <a:pt x="7434827" y="33780"/>
                  <a:pt x="7672874" y="0"/>
                </a:cubicBezTo>
                <a:cubicBezTo>
                  <a:pt x="7910921" y="-33780"/>
                  <a:pt x="8060181" y="15767"/>
                  <a:pt x="8257862" y="0"/>
                </a:cubicBezTo>
                <a:cubicBezTo>
                  <a:pt x="8455543" y="-15767"/>
                  <a:pt x="8708057" y="-4302"/>
                  <a:pt x="8842851" y="0"/>
                </a:cubicBezTo>
                <a:cubicBezTo>
                  <a:pt x="8977645" y="4302"/>
                  <a:pt x="9357626" y="31917"/>
                  <a:pt x="9523070" y="0"/>
                </a:cubicBezTo>
                <a:cubicBezTo>
                  <a:pt x="9498852" y="122918"/>
                  <a:pt x="9536129" y="356281"/>
                  <a:pt x="9523070" y="611143"/>
                </a:cubicBezTo>
                <a:cubicBezTo>
                  <a:pt x="9510011" y="866005"/>
                  <a:pt x="9497961" y="1024762"/>
                  <a:pt x="9523070" y="1247751"/>
                </a:cubicBezTo>
                <a:cubicBezTo>
                  <a:pt x="9548179" y="1470740"/>
                  <a:pt x="9554881" y="1644404"/>
                  <a:pt x="9523070" y="1909823"/>
                </a:cubicBezTo>
                <a:cubicBezTo>
                  <a:pt x="9491259" y="2175242"/>
                  <a:pt x="9495670" y="2305729"/>
                  <a:pt x="9523070" y="2546430"/>
                </a:cubicBezTo>
                <a:cubicBezTo>
                  <a:pt x="9180522" y="2583479"/>
                  <a:pt x="9101357" y="2526275"/>
                  <a:pt x="8747620" y="2546430"/>
                </a:cubicBezTo>
                <a:cubicBezTo>
                  <a:pt x="8393883" y="2566586"/>
                  <a:pt x="8420486" y="2527505"/>
                  <a:pt x="8257862" y="2546430"/>
                </a:cubicBezTo>
                <a:cubicBezTo>
                  <a:pt x="8095238" y="2565355"/>
                  <a:pt x="7576226" y="2522159"/>
                  <a:pt x="7387181" y="2546430"/>
                </a:cubicBezTo>
                <a:cubicBezTo>
                  <a:pt x="7198136" y="2570701"/>
                  <a:pt x="6961171" y="2527633"/>
                  <a:pt x="6706962" y="2546430"/>
                </a:cubicBezTo>
                <a:cubicBezTo>
                  <a:pt x="6452753" y="2565227"/>
                  <a:pt x="6319837" y="2560047"/>
                  <a:pt x="6217204" y="2546430"/>
                </a:cubicBezTo>
                <a:cubicBezTo>
                  <a:pt x="6114571" y="2532813"/>
                  <a:pt x="5769872" y="2528166"/>
                  <a:pt x="5536985" y="2546430"/>
                </a:cubicBezTo>
                <a:cubicBezTo>
                  <a:pt x="5304098" y="2564694"/>
                  <a:pt x="5245612" y="2530686"/>
                  <a:pt x="5142458" y="2546430"/>
                </a:cubicBezTo>
                <a:cubicBezTo>
                  <a:pt x="5039304" y="2562174"/>
                  <a:pt x="4845273" y="2541991"/>
                  <a:pt x="4747931" y="2546430"/>
                </a:cubicBezTo>
                <a:cubicBezTo>
                  <a:pt x="4650589" y="2550869"/>
                  <a:pt x="4397113" y="2574503"/>
                  <a:pt x="4067711" y="2546430"/>
                </a:cubicBezTo>
                <a:cubicBezTo>
                  <a:pt x="3738309" y="2518357"/>
                  <a:pt x="3791208" y="2551027"/>
                  <a:pt x="3577953" y="2546430"/>
                </a:cubicBezTo>
                <a:cubicBezTo>
                  <a:pt x="3364698" y="2541833"/>
                  <a:pt x="3010520" y="2545460"/>
                  <a:pt x="2802503" y="2546430"/>
                </a:cubicBezTo>
                <a:cubicBezTo>
                  <a:pt x="2594486" y="2547401"/>
                  <a:pt x="2482433" y="2554240"/>
                  <a:pt x="2312746" y="2546430"/>
                </a:cubicBezTo>
                <a:cubicBezTo>
                  <a:pt x="2143059" y="2538620"/>
                  <a:pt x="1886698" y="2515582"/>
                  <a:pt x="1537296" y="2546430"/>
                </a:cubicBezTo>
                <a:cubicBezTo>
                  <a:pt x="1187894" y="2577279"/>
                  <a:pt x="1322688" y="2563060"/>
                  <a:pt x="1142768" y="2546430"/>
                </a:cubicBezTo>
                <a:cubicBezTo>
                  <a:pt x="962848" y="2529800"/>
                  <a:pt x="561459" y="2560407"/>
                  <a:pt x="0" y="2546430"/>
                </a:cubicBezTo>
                <a:cubicBezTo>
                  <a:pt x="25467" y="2277759"/>
                  <a:pt x="19301" y="2117543"/>
                  <a:pt x="0" y="1960751"/>
                </a:cubicBezTo>
                <a:cubicBezTo>
                  <a:pt x="-19301" y="1803959"/>
                  <a:pt x="-24595" y="1490573"/>
                  <a:pt x="0" y="1273215"/>
                </a:cubicBezTo>
                <a:cubicBezTo>
                  <a:pt x="24595" y="1055857"/>
                  <a:pt x="3478" y="870887"/>
                  <a:pt x="0" y="662072"/>
                </a:cubicBezTo>
                <a:cubicBezTo>
                  <a:pt x="-3478" y="453257"/>
                  <a:pt x="-15291" y="196359"/>
                  <a:pt x="0" y="0"/>
                </a:cubicBezTo>
                <a:close/>
              </a:path>
            </a:pathLst>
          </a:custGeom>
          <a:noFill/>
          <a:ln w="101600" cap="rnd">
            <a:noFill/>
            <a:round/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ФЕДЕРАЛЬНОЕ ГОСУДАРСТВЕННОЕ БЮДЖЕТНОЕ ОБРАЗОВАТЕЛЬНОЕ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УЧРЕЖДЕНИЕ ВЫСШЕГО ОБРАЗОВАНИЯ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«САНКТ-ПЕТЕРБУРГСКИЙ ГОСУДАРСТВЕННЫЙ УНИВЕРСИТЕТ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ТЕЛЕКОММУНИКАЦИЙ ИМ. ПРОФ. М.А. БОНЧ-БРУЕВИЧА»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(СПбГУТ)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ru-RU" sz="17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highlight>
                <a:srgbClr val="7CB5E2"/>
              </a:highlight>
              <a:latin typeface="Arial Black" panose="020B0A040201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АРХАНГЕЛЬСКИЙ КОЛЛЕДЖ ТЕЛЕКОММУНИКАЦИЙ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ИМ. Б.Л. РОЗИНГА (ФИЛИАЛ) СПбГУТ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(АКТ (ф) СПбГУТ)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6C9814EC-315D-30F2-6D60-63B78816977D}"/>
              </a:ext>
            </a:extLst>
          </p:cNvPr>
          <p:cNvSpPr txBox="1">
            <a:spLocks/>
          </p:cNvSpPr>
          <p:nvPr/>
        </p:nvSpPr>
        <p:spPr>
          <a:xfrm>
            <a:off x="4651812" y="6529046"/>
            <a:ext cx="2888367" cy="364603"/>
          </a:xfrm>
          <a:prstGeom prst="rect">
            <a:avLst/>
          </a:prstGeom>
          <a:noFill/>
          <a:ln w="63500" cap="rnd">
            <a:noFill/>
            <a:round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Архангельск 2025</a:t>
            </a: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69DF6492-8C78-2D99-B774-813EE175EF16}"/>
              </a:ext>
            </a:extLst>
          </p:cNvPr>
          <p:cNvSpPr txBox="1">
            <a:spLocks/>
          </p:cNvSpPr>
          <p:nvPr/>
        </p:nvSpPr>
        <p:spPr>
          <a:xfrm>
            <a:off x="7694510" y="5104435"/>
            <a:ext cx="4497490" cy="1424611"/>
          </a:xfrm>
          <a:prstGeom prst="rect">
            <a:avLst/>
          </a:prstGeom>
          <a:noFill/>
          <a:ln w="63500" cap="rnd">
            <a:noFill/>
            <a:round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Студент группы ИСПП-21: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Герасименко Степан Евгеньевич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Руководитель: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1800" b="1" dirty="0" err="1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Маломан</a:t>
            </a:r>
            <a: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 Юлия Сергеевна</a:t>
            </a:r>
          </a:p>
        </p:txBody>
      </p:sp>
    </p:spTree>
    <p:extLst>
      <p:ext uri="{BB962C8B-B14F-4D97-AF65-F5344CB8AC3E}">
        <p14:creationId xmlns:p14="http://schemas.microsoft.com/office/powerpoint/2010/main" val="1244377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30C482-434F-1134-E20C-41F0B63D6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8BCB7C5-C7D1-001E-D8FD-364E054F23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1584" y="1130400"/>
            <a:ext cx="6828831" cy="1122745"/>
          </a:xfrm>
          <a:custGeom>
            <a:avLst/>
            <a:gdLst>
              <a:gd name="connsiteX0" fmla="*/ 0 w 6828831"/>
              <a:gd name="connsiteY0" fmla="*/ 0 h 1122745"/>
              <a:gd name="connsiteX1" fmla="*/ 614595 w 6828831"/>
              <a:gd name="connsiteY1" fmla="*/ 0 h 1122745"/>
              <a:gd name="connsiteX2" fmla="*/ 1092613 w 6828831"/>
              <a:gd name="connsiteY2" fmla="*/ 0 h 1122745"/>
              <a:gd name="connsiteX3" fmla="*/ 1912073 w 6828831"/>
              <a:gd name="connsiteY3" fmla="*/ 0 h 1122745"/>
              <a:gd name="connsiteX4" fmla="*/ 2526667 w 6828831"/>
              <a:gd name="connsiteY4" fmla="*/ 0 h 1122745"/>
              <a:gd name="connsiteX5" fmla="*/ 3141262 w 6828831"/>
              <a:gd name="connsiteY5" fmla="*/ 0 h 1122745"/>
              <a:gd name="connsiteX6" fmla="*/ 3960722 w 6828831"/>
              <a:gd name="connsiteY6" fmla="*/ 0 h 1122745"/>
              <a:gd name="connsiteX7" fmla="*/ 4507028 w 6828831"/>
              <a:gd name="connsiteY7" fmla="*/ 0 h 1122745"/>
              <a:gd name="connsiteX8" fmla="*/ 5326488 w 6828831"/>
              <a:gd name="connsiteY8" fmla="*/ 0 h 1122745"/>
              <a:gd name="connsiteX9" fmla="*/ 6145948 w 6828831"/>
              <a:gd name="connsiteY9" fmla="*/ 0 h 1122745"/>
              <a:gd name="connsiteX10" fmla="*/ 6828831 w 6828831"/>
              <a:gd name="connsiteY10" fmla="*/ 0 h 1122745"/>
              <a:gd name="connsiteX11" fmla="*/ 6828831 w 6828831"/>
              <a:gd name="connsiteY11" fmla="*/ 583827 h 1122745"/>
              <a:gd name="connsiteX12" fmla="*/ 6828831 w 6828831"/>
              <a:gd name="connsiteY12" fmla="*/ 1122745 h 1122745"/>
              <a:gd name="connsiteX13" fmla="*/ 6350813 w 6828831"/>
              <a:gd name="connsiteY13" fmla="*/ 1122745 h 1122745"/>
              <a:gd name="connsiteX14" fmla="*/ 5531353 w 6828831"/>
              <a:gd name="connsiteY14" fmla="*/ 1122745 h 1122745"/>
              <a:gd name="connsiteX15" fmla="*/ 4985047 w 6828831"/>
              <a:gd name="connsiteY15" fmla="*/ 1122745 h 1122745"/>
              <a:gd name="connsiteX16" fmla="*/ 4302164 w 6828831"/>
              <a:gd name="connsiteY16" fmla="*/ 1122745 h 1122745"/>
              <a:gd name="connsiteX17" fmla="*/ 3482704 w 6828831"/>
              <a:gd name="connsiteY17" fmla="*/ 1122745 h 1122745"/>
              <a:gd name="connsiteX18" fmla="*/ 2799821 w 6828831"/>
              <a:gd name="connsiteY18" fmla="*/ 1122745 h 1122745"/>
              <a:gd name="connsiteX19" fmla="*/ 2321803 w 6828831"/>
              <a:gd name="connsiteY19" fmla="*/ 1122745 h 1122745"/>
              <a:gd name="connsiteX20" fmla="*/ 1775496 w 6828831"/>
              <a:gd name="connsiteY20" fmla="*/ 1122745 h 1122745"/>
              <a:gd name="connsiteX21" fmla="*/ 956036 w 6828831"/>
              <a:gd name="connsiteY21" fmla="*/ 1122745 h 1122745"/>
              <a:gd name="connsiteX22" fmla="*/ 0 w 6828831"/>
              <a:gd name="connsiteY22" fmla="*/ 1122745 h 1122745"/>
              <a:gd name="connsiteX23" fmla="*/ 0 w 6828831"/>
              <a:gd name="connsiteY23" fmla="*/ 583827 h 1122745"/>
              <a:gd name="connsiteX24" fmla="*/ 0 w 6828831"/>
              <a:gd name="connsiteY24" fmla="*/ 0 h 1122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828831" h="1122745" extrusionOk="0">
                <a:moveTo>
                  <a:pt x="0" y="0"/>
                </a:moveTo>
                <a:cubicBezTo>
                  <a:pt x="175488" y="-32"/>
                  <a:pt x="354438" y="-7847"/>
                  <a:pt x="614595" y="0"/>
                </a:cubicBezTo>
                <a:cubicBezTo>
                  <a:pt x="874752" y="7847"/>
                  <a:pt x="886299" y="-21481"/>
                  <a:pt x="1092613" y="0"/>
                </a:cubicBezTo>
                <a:cubicBezTo>
                  <a:pt x="1298927" y="21481"/>
                  <a:pt x="1624129" y="-21386"/>
                  <a:pt x="1912073" y="0"/>
                </a:cubicBezTo>
                <a:cubicBezTo>
                  <a:pt x="2200017" y="21386"/>
                  <a:pt x="2325920" y="26607"/>
                  <a:pt x="2526667" y="0"/>
                </a:cubicBezTo>
                <a:cubicBezTo>
                  <a:pt x="2727414" y="-26607"/>
                  <a:pt x="2933434" y="-8836"/>
                  <a:pt x="3141262" y="0"/>
                </a:cubicBezTo>
                <a:cubicBezTo>
                  <a:pt x="3349090" y="8836"/>
                  <a:pt x="3677267" y="-6632"/>
                  <a:pt x="3960722" y="0"/>
                </a:cubicBezTo>
                <a:cubicBezTo>
                  <a:pt x="4244177" y="6632"/>
                  <a:pt x="4371647" y="23458"/>
                  <a:pt x="4507028" y="0"/>
                </a:cubicBezTo>
                <a:cubicBezTo>
                  <a:pt x="4642409" y="-23458"/>
                  <a:pt x="5014496" y="33774"/>
                  <a:pt x="5326488" y="0"/>
                </a:cubicBezTo>
                <a:cubicBezTo>
                  <a:pt x="5638480" y="-33774"/>
                  <a:pt x="5797274" y="-34222"/>
                  <a:pt x="6145948" y="0"/>
                </a:cubicBezTo>
                <a:cubicBezTo>
                  <a:pt x="6494622" y="34222"/>
                  <a:pt x="6621403" y="6903"/>
                  <a:pt x="6828831" y="0"/>
                </a:cubicBezTo>
                <a:cubicBezTo>
                  <a:pt x="6826027" y="273315"/>
                  <a:pt x="6800022" y="440856"/>
                  <a:pt x="6828831" y="583827"/>
                </a:cubicBezTo>
                <a:cubicBezTo>
                  <a:pt x="6857640" y="726798"/>
                  <a:pt x="6820289" y="942214"/>
                  <a:pt x="6828831" y="1122745"/>
                </a:cubicBezTo>
                <a:cubicBezTo>
                  <a:pt x="6663718" y="1099279"/>
                  <a:pt x="6559071" y="1118962"/>
                  <a:pt x="6350813" y="1122745"/>
                </a:cubicBezTo>
                <a:cubicBezTo>
                  <a:pt x="6142555" y="1126528"/>
                  <a:pt x="5812048" y="1147547"/>
                  <a:pt x="5531353" y="1122745"/>
                </a:cubicBezTo>
                <a:cubicBezTo>
                  <a:pt x="5250658" y="1097943"/>
                  <a:pt x="5132992" y="1113220"/>
                  <a:pt x="4985047" y="1122745"/>
                </a:cubicBezTo>
                <a:cubicBezTo>
                  <a:pt x="4837102" y="1132270"/>
                  <a:pt x="4643247" y="1130142"/>
                  <a:pt x="4302164" y="1122745"/>
                </a:cubicBezTo>
                <a:cubicBezTo>
                  <a:pt x="3961081" y="1115348"/>
                  <a:pt x="3694264" y="1103076"/>
                  <a:pt x="3482704" y="1122745"/>
                </a:cubicBezTo>
                <a:cubicBezTo>
                  <a:pt x="3271144" y="1142414"/>
                  <a:pt x="3089845" y="1098083"/>
                  <a:pt x="2799821" y="1122745"/>
                </a:cubicBezTo>
                <a:cubicBezTo>
                  <a:pt x="2509797" y="1147407"/>
                  <a:pt x="2535164" y="1115151"/>
                  <a:pt x="2321803" y="1122745"/>
                </a:cubicBezTo>
                <a:cubicBezTo>
                  <a:pt x="2108442" y="1130339"/>
                  <a:pt x="1929760" y="1129594"/>
                  <a:pt x="1775496" y="1122745"/>
                </a:cubicBezTo>
                <a:cubicBezTo>
                  <a:pt x="1621232" y="1115896"/>
                  <a:pt x="1242333" y="1131198"/>
                  <a:pt x="956036" y="1122745"/>
                </a:cubicBezTo>
                <a:cubicBezTo>
                  <a:pt x="669739" y="1114292"/>
                  <a:pt x="371634" y="1129489"/>
                  <a:pt x="0" y="1122745"/>
                </a:cubicBezTo>
                <a:cubicBezTo>
                  <a:pt x="5590" y="964690"/>
                  <a:pt x="-25431" y="691863"/>
                  <a:pt x="0" y="583827"/>
                </a:cubicBezTo>
                <a:cubicBezTo>
                  <a:pt x="25431" y="475791"/>
                  <a:pt x="-25115" y="214604"/>
                  <a:pt x="0" y="0"/>
                </a:cubicBezTo>
                <a:close/>
              </a:path>
            </a:pathLst>
          </a:custGeom>
          <a:noFill/>
          <a:ln w="101600">
            <a:solidFill>
              <a:srgbClr val="7EB5E3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 fontScale="9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Архитектура системы</a:t>
            </a:r>
            <a:endParaRPr lang="ru-RU" sz="44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4BC13E-F4BD-D7E2-2FE0-F09C558E6441}"/>
              </a:ext>
            </a:extLst>
          </p:cNvPr>
          <p:cNvSpPr txBox="1"/>
          <p:nvPr/>
        </p:nvSpPr>
        <p:spPr>
          <a:xfrm>
            <a:off x="0" y="2627517"/>
            <a:ext cx="6626577" cy="954107"/>
          </a:xfrm>
          <a:custGeom>
            <a:avLst/>
            <a:gdLst>
              <a:gd name="connsiteX0" fmla="*/ 0 w 6626577"/>
              <a:gd name="connsiteY0" fmla="*/ 0 h 954107"/>
              <a:gd name="connsiteX1" fmla="*/ 6626577 w 6626577"/>
              <a:gd name="connsiteY1" fmla="*/ 0 h 954107"/>
              <a:gd name="connsiteX2" fmla="*/ 6626577 w 6626577"/>
              <a:gd name="connsiteY2" fmla="*/ 954107 h 954107"/>
              <a:gd name="connsiteX3" fmla="*/ 0 w 6626577"/>
              <a:gd name="connsiteY3" fmla="*/ 954107 h 954107"/>
              <a:gd name="connsiteX4" fmla="*/ 0 w 6626577"/>
              <a:gd name="connsiteY4" fmla="*/ 0 h 95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954107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73458" y="220205"/>
                  <a:pt x="6633300" y="797800"/>
                  <a:pt x="6626577" y="954107"/>
                </a:cubicBezTo>
                <a:cubicBezTo>
                  <a:pt x="5113744" y="905876"/>
                  <a:pt x="1772509" y="1038562"/>
                  <a:pt x="0" y="954107"/>
                </a:cubicBezTo>
                <a:cubicBezTo>
                  <a:pt x="-80091" y="746160"/>
                  <a:pt x="-72917" y="445232"/>
                  <a:pt x="0" y="0"/>
                </a:cubicBezTo>
                <a:close/>
              </a:path>
              <a:path w="6626577" h="954107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549339" y="423687"/>
                  <a:pt x="6647416" y="494046"/>
                  <a:pt x="6626577" y="954107"/>
                </a:cubicBezTo>
                <a:cubicBezTo>
                  <a:pt x="4535347" y="1088707"/>
                  <a:pt x="1161571" y="796911"/>
                  <a:pt x="0" y="954107"/>
                </a:cubicBezTo>
                <a:cubicBezTo>
                  <a:pt x="-43891" y="538027"/>
                  <a:pt x="-41729" y="400403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Хакатоны становятся новым стандартом в 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94DF33-221D-53A1-46EB-B3870DDCCDD6}"/>
              </a:ext>
            </a:extLst>
          </p:cNvPr>
          <p:cNvSpPr txBox="1"/>
          <p:nvPr/>
        </p:nvSpPr>
        <p:spPr>
          <a:xfrm>
            <a:off x="0" y="4978922"/>
            <a:ext cx="6626577" cy="1384995"/>
          </a:xfrm>
          <a:custGeom>
            <a:avLst/>
            <a:gdLst>
              <a:gd name="connsiteX0" fmla="*/ 0 w 6626577"/>
              <a:gd name="connsiteY0" fmla="*/ 0 h 1384995"/>
              <a:gd name="connsiteX1" fmla="*/ 6626577 w 6626577"/>
              <a:gd name="connsiteY1" fmla="*/ 0 h 1384995"/>
              <a:gd name="connsiteX2" fmla="*/ 6626577 w 6626577"/>
              <a:gd name="connsiteY2" fmla="*/ 1384995 h 1384995"/>
              <a:gd name="connsiteX3" fmla="*/ 0 w 6626577"/>
              <a:gd name="connsiteY3" fmla="*/ 1384995 h 1384995"/>
              <a:gd name="connsiteX4" fmla="*/ 0 w 6626577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1384995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41329" y="472885"/>
                  <a:pt x="6624284" y="779472"/>
                  <a:pt x="6626577" y="1384995"/>
                </a:cubicBezTo>
                <a:cubicBezTo>
                  <a:pt x="5113744" y="1336764"/>
                  <a:pt x="1772509" y="1469450"/>
                  <a:pt x="0" y="1384995"/>
                </a:cubicBezTo>
                <a:cubicBezTo>
                  <a:pt x="-86426" y="1170797"/>
                  <a:pt x="-14350" y="315674"/>
                  <a:pt x="0" y="0"/>
                </a:cubicBezTo>
                <a:close/>
              </a:path>
              <a:path w="6626577" h="1384995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728422" y="614820"/>
                  <a:pt x="6516487" y="1103818"/>
                  <a:pt x="6626577" y="1384995"/>
                </a:cubicBezTo>
                <a:cubicBezTo>
                  <a:pt x="4535347" y="1519595"/>
                  <a:pt x="1161571" y="1227799"/>
                  <a:pt x="0" y="1384995"/>
                </a:cubicBezTo>
                <a:cubicBezTo>
                  <a:pt x="94601" y="974904"/>
                  <a:pt x="123757" y="44324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Рост сложности проектов требует профессиональных инструментов координации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B113D5-23EC-8685-4135-632968B1D67A}"/>
              </a:ext>
            </a:extLst>
          </p:cNvPr>
          <p:cNvSpPr txBox="1"/>
          <p:nvPr/>
        </p:nvSpPr>
        <p:spPr>
          <a:xfrm>
            <a:off x="0" y="3593927"/>
            <a:ext cx="6626577" cy="1384995"/>
          </a:xfrm>
          <a:custGeom>
            <a:avLst/>
            <a:gdLst>
              <a:gd name="connsiteX0" fmla="*/ 0 w 6626577"/>
              <a:gd name="connsiteY0" fmla="*/ 0 h 1384995"/>
              <a:gd name="connsiteX1" fmla="*/ 6626577 w 6626577"/>
              <a:gd name="connsiteY1" fmla="*/ 0 h 1384995"/>
              <a:gd name="connsiteX2" fmla="*/ 6626577 w 6626577"/>
              <a:gd name="connsiteY2" fmla="*/ 1384995 h 1384995"/>
              <a:gd name="connsiteX3" fmla="*/ 0 w 6626577"/>
              <a:gd name="connsiteY3" fmla="*/ 1384995 h 1384995"/>
              <a:gd name="connsiteX4" fmla="*/ 0 w 6626577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1384995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41329" y="472885"/>
                  <a:pt x="6624284" y="779472"/>
                  <a:pt x="6626577" y="1384995"/>
                </a:cubicBezTo>
                <a:cubicBezTo>
                  <a:pt x="5113744" y="1336764"/>
                  <a:pt x="1772509" y="1469450"/>
                  <a:pt x="0" y="1384995"/>
                </a:cubicBezTo>
                <a:cubicBezTo>
                  <a:pt x="-86426" y="1170797"/>
                  <a:pt x="-14350" y="315674"/>
                  <a:pt x="0" y="0"/>
                </a:cubicBezTo>
                <a:close/>
              </a:path>
              <a:path w="6626577" h="1384995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728422" y="614820"/>
                  <a:pt x="6516487" y="1103818"/>
                  <a:pt x="6626577" y="1384995"/>
                </a:cubicBezTo>
                <a:cubicBezTo>
                  <a:pt x="4535347" y="1519595"/>
                  <a:pt x="1161571" y="1227799"/>
                  <a:pt x="0" y="1384995"/>
                </a:cubicBezTo>
                <a:cubicBezTo>
                  <a:pt x="94601" y="974904"/>
                  <a:pt x="123757" y="44324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Необходимость контроля над процессом совместной разработки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AA3BEBF-B19D-6E98-5097-745EFDE779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31" b="99769" l="507" r="99578">
                        <a14:foregroundMark x1="26098" y1="6944" x2="20355" y2="16898"/>
                        <a14:foregroundMark x1="20355" y1="16898" x2="20439" y2="17130"/>
                        <a14:foregroundMark x1="26605" y1="2662" x2="30997" y2="3125"/>
                        <a14:foregroundMark x1="8193" y1="26505" x2="11149" y2="40972"/>
                        <a14:foregroundMark x1="11149" y1="40972" x2="15541" y2="46644"/>
                        <a14:foregroundMark x1="15541" y1="46644" x2="18243" y2="55093"/>
                        <a14:foregroundMark x1="18243" y1="55093" x2="18666" y2="64352"/>
                        <a14:foregroundMark x1="12162" y1="53935" x2="6419" y2="55556"/>
                        <a14:foregroundMark x1="6419" y1="55556" x2="11486" y2="66435"/>
                        <a14:foregroundMark x1="11486" y1="66435" x2="9459" y2="73611"/>
                        <a14:foregroundMark x1="9459" y1="73611" x2="6503" y2="69329"/>
                        <a14:foregroundMark x1="6841" y1="74190" x2="5912" y2="82292"/>
                        <a14:foregroundMark x1="5912" y1="82292" x2="7855" y2="93287"/>
                        <a14:foregroundMark x1="7855" y1="93287" x2="14949" y2="94444"/>
                        <a14:foregroundMark x1="14949" y1="94444" x2="29307" y2="92940"/>
                        <a14:foregroundMark x1="29307" y1="92940" x2="36655" y2="88426"/>
                        <a14:foregroundMark x1="36655" y1="88426" x2="43581" y2="87500"/>
                        <a14:foregroundMark x1="43581" y1="87500" x2="51436" y2="88889"/>
                        <a14:foregroundMark x1="51436" y1="88889" x2="57601" y2="92477"/>
                        <a14:foregroundMark x1="57601" y1="92477" x2="58277" y2="92477"/>
                        <a14:foregroundMark x1="32010" y1="51968" x2="37669" y2="37847"/>
                        <a14:foregroundMark x1="37669" y1="37847" x2="46791" y2="25463"/>
                        <a14:foregroundMark x1="46791" y1="25463" x2="61149" y2="16319"/>
                        <a14:foregroundMark x1="61149" y1="16319" x2="74071" y2="13542"/>
                        <a14:foregroundMark x1="74071" y1="13542" x2="81081" y2="23843"/>
                        <a14:foregroundMark x1="81081" y1="23843" x2="90287" y2="54514"/>
                        <a14:foregroundMark x1="90287" y1="54514" x2="90034" y2="71644"/>
                        <a14:foregroundMark x1="90034" y1="71644" x2="87247" y2="83449"/>
                        <a14:foregroundMark x1="87247" y1="83449" x2="85642" y2="85069"/>
                        <a14:foregroundMark x1="25591" y1="42824" x2="25929" y2="54977"/>
                        <a14:foregroundMark x1="25929" y1="54977" x2="20946" y2="70833"/>
                        <a14:foregroundMark x1="20946" y1="70833" x2="13514" y2="75926"/>
                        <a14:foregroundMark x1="13514" y1="75926" x2="9966" y2="68171"/>
                        <a14:foregroundMark x1="9966" y1="68171" x2="11233" y2="60301"/>
                        <a14:foregroundMark x1="11233" y1="60301" x2="12416" y2="57639"/>
                        <a14:foregroundMark x1="5828" y1="68634" x2="5659" y2="71296"/>
                        <a14:foregroundMark x1="34375" y1="56250" x2="37669" y2="54282"/>
                        <a14:foregroundMark x1="51689" y1="35069" x2="52365" y2="50694"/>
                        <a14:foregroundMark x1="52365" y1="50694" x2="52787" y2="51736"/>
                        <a14:foregroundMark x1="55068" y1="68171" x2="52534" y2="77315"/>
                        <a14:foregroundMark x1="61993" y1="76736" x2="66807" y2="77315"/>
                        <a14:foregroundMark x1="81503" y1="75116" x2="84459" y2="74074"/>
                        <a14:foregroundMark x1="90456" y1="33449" x2="95861" y2="64583"/>
                        <a14:foregroundMark x1="95861" y1="64583" x2="93243" y2="72454"/>
                        <a14:foregroundMark x1="93243" y1="72454" x2="93750" y2="80671"/>
                        <a14:foregroundMark x1="93750" y1="80671" x2="85220" y2="87847"/>
                        <a14:foregroundMark x1="85220" y1="87847" x2="82432" y2="81366"/>
                        <a14:foregroundMark x1="82432" y1="81366" x2="72297" y2="84954"/>
                        <a14:foregroundMark x1="72297" y1="84954" x2="73480" y2="92130"/>
                        <a14:foregroundMark x1="73480" y1="92130" x2="77534" y2="92477"/>
                        <a14:foregroundMark x1="81081" y1="7755" x2="81926" y2="7755"/>
                        <a14:foregroundMark x1="48311" y1="5440" x2="49071" y2="5440"/>
                        <a14:foregroundMark x1="7939" y1="3472" x2="7855" y2="6134"/>
                        <a14:foregroundMark x1="4814" y1="17245" x2="5068" y2="20949"/>
                        <a14:foregroundMark x1="38091" y1="54861" x2="37838" y2="54977"/>
                        <a14:foregroundMark x1="19764" y1="80208" x2="11064" y2="95023"/>
                        <a14:foregroundMark x1="11064" y1="95023" x2="8193" y2="98264"/>
                        <a14:foregroundMark x1="1943" y1="99884" x2="591" y2="99421"/>
                        <a14:foregroundMark x1="96115" y1="57986" x2="96115" y2="57986"/>
                        <a14:foregroundMark x1="96115" y1="84606" x2="96115" y2="84606"/>
                        <a14:foregroundMark x1="99578" y1="99537" x2="99578" y2="99537"/>
                        <a14:foregroundMark x1="21875" y1="21875" x2="25845" y2="34375"/>
                        <a14:foregroundMark x1="25845" y1="34375" x2="53970" y2="43750"/>
                        <a14:foregroundMark x1="53970" y1="43750" x2="61402" y2="66435"/>
                        <a14:foregroundMark x1="61402" y1="66435" x2="56334" y2="74190"/>
                        <a14:foregroundMark x1="56334" y1="74190" x2="43328" y2="54167"/>
                        <a14:foregroundMark x1="43328" y1="54167" x2="38091" y2="35648"/>
                        <a14:foregroundMark x1="38091" y1="35648" x2="35980" y2="66088"/>
                        <a14:foregroundMark x1="35980" y1="66088" x2="32010" y2="48032"/>
                        <a14:foregroundMark x1="32010" y1="48032" x2="48733" y2="61921"/>
                        <a14:foregroundMark x1="48733" y1="61921" x2="50845" y2="81829"/>
                        <a14:backgroundMark x1="1943" y1="12037" x2="2111" y2="15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111" y="2327188"/>
            <a:ext cx="6208889" cy="453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960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5D2A86-7BC0-F6DB-276A-EE6F44BAA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FCCDBC3-DBC5-A308-A4E8-069E59A289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70206" y="972000"/>
            <a:ext cx="5225809" cy="1417767"/>
          </a:xfrm>
          <a:custGeom>
            <a:avLst/>
            <a:gdLst>
              <a:gd name="connsiteX0" fmla="*/ 0 w 5225809"/>
              <a:gd name="connsiteY0" fmla="*/ 0 h 1417767"/>
              <a:gd name="connsiteX1" fmla="*/ 600968 w 5225809"/>
              <a:gd name="connsiteY1" fmla="*/ 0 h 1417767"/>
              <a:gd name="connsiteX2" fmla="*/ 1097420 w 5225809"/>
              <a:gd name="connsiteY2" fmla="*/ 0 h 1417767"/>
              <a:gd name="connsiteX3" fmla="*/ 1855162 w 5225809"/>
              <a:gd name="connsiteY3" fmla="*/ 0 h 1417767"/>
              <a:gd name="connsiteX4" fmla="*/ 2456130 w 5225809"/>
              <a:gd name="connsiteY4" fmla="*/ 0 h 1417767"/>
              <a:gd name="connsiteX5" fmla="*/ 3057098 w 5225809"/>
              <a:gd name="connsiteY5" fmla="*/ 0 h 1417767"/>
              <a:gd name="connsiteX6" fmla="*/ 3814841 w 5225809"/>
              <a:gd name="connsiteY6" fmla="*/ 0 h 1417767"/>
              <a:gd name="connsiteX7" fmla="*/ 4363551 w 5225809"/>
              <a:gd name="connsiteY7" fmla="*/ 0 h 1417767"/>
              <a:gd name="connsiteX8" fmla="*/ 5225809 w 5225809"/>
              <a:gd name="connsiteY8" fmla="*/ 0 h 1417767"/>
              <a:gd name="connsiteX9" fmla="*/ 5225809 w 5225809"/>
              <a:gd name="connsiteY9" fmla="*/ 500944 h 1417767"/>
              <a:gd name="connsiteX10" fmla="*/ 5225809 w 5225809"/>
              <a:gd name="connsiteY10" fmla="*/ 945178 h 1417767"/>
              <a:gd name="connsiteX11" fmla="*/ 5225809 w 5225809"/>
              <a:gd name="connsiteY11" fmla="*/ 1417767 h 1417767"/>
              <a:gd name="connsiteX12" fmla="*/ 4520325 w 5225809"/>
              <a:gd name="connsiteY12" fmla="*/ 1417767 h 1417767"/>
              <a:gd name="connsiteX13" fmla="*/ 3762582 w 5225809"/>
              <a:gd name="connsiteY13" fmla="*/ 1417767 h 1417767"/>
              <a:gd name="connsiteX14" fmla="*/ 3004840 w 5225809"/>
              <a:gd name="connsiteY14" fmla="*/ 1417767 h 1417767"/>
              <a:gd name="connsiteX15" fmla="*/ 2456130 w 5225809"/>
              <a:gd name="connsiteY15" fmla="*/ 1417767 h 1417767"/>
              <a:gd name="connsiteX16" fmla="*/ 1802904 w 5225809"/>
              <a:gd name="connsiteY16" fmla="*/ 1417767 h 1417767"/>
              <a:gd name="connsiteX17" fmla="*/ 1045162 w 5225809"/>
              <a:gd name="connsiteY17" fmla="*/ 1417767 h 1417767"/>
              <a:gd name="connsiteX18" fmla="*/ 0 w 5225809"/>
              <a:gd name="connsiteY18" fmla="*/ 1417767 h 1417767"/>
              <a:gd name="connsiteX19" fmla="*/ 0 w 5225809"/>
              <a:gd name="connsiteY19" fmla="*/ 987711 h 1417767"/>
              <a:gd name="connsiteX20" fmla="*/ 0 w 5225809"/>
              <a:gd name="connsiteY20" fmla="*/ 543477 h 1417767"/>
              <a:gd name="connsiteX21" fmla="*/ 0 w 5225809"/>
              <a:gd name="connsiteY21" fmla="*/ 0 h 1417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225809" h="1417767" extrusionOk="0">
                <a:moveTo>
                  <a:pt x="0" y="0"/>
                </a:moveTo>
                <a:cubicBezTo>
                  <a:pt x="252351" y="-22916"/>
                  <a:pt x="350890" y="-12138"/>
                  <a:pt x="600968" y="0"/>
                </a:cubicBezTo>
                <a:cubicBezTo>
                  <a:pt x="851046" y="12138"/>
                  <a:pt x="916266" y="8799"/>
                  <a:pt x="1097420" y="0"/>
                </a:cubicBezTo>
                <a:cubicBezTo>
                  <a:pt x="1278574" y="-8799"/>
                  <a:pt x="1621892" y="11051"/>
                  <a:pt x="1855162" y="0"/>
                </a:cubicBezTo>
                <a:cubicBezTo>
                  <a:pt x="2088432" y="-11051"/>
                  <a:pt x="2178229" y="22631"/>
                  <a:pt x="2456130" y="0"/>
                </a:cubicBezTo>
                <a:cubicBezTo>
                  <a:pt x="2734031" y="-22631"/>
                  <a:pt x="2783353" y="-21839"/>
                  <a:pt x="3057098" y="0"/>
                </a:cubicBezTo>
                <a:cubicBezTo>
                  <a:pt x="3330843" y="21839"/>
                  <a:pt x="3530778" y="-22777"/>
                  <a:pt x="3814841" y="0"/>
                </a:cubicBezTo>
                <a:cubicBezTo>
                  <a:pt x="4098904" y="22777"/>
                  <a:pt x="4148001" y="1854"/>
                  <a:pt x="4363551" y="0"/>
                </a:cubicBezTo>
                <a:cubicBezTo>
                  <a:pt x="4579101" y="-1854"/>
                  <a:pt x="4831020" y="-14428"/>
                  <a:pt x="5225809" y="0"/>
                </a:cubicBezTo>
                <a:cubicBezTo>
                  <a:pt x="5234107" y="208131"/>
                  <a:pt x="5206143" y="291634"/>
                  <a:pt x="5225809" y="500944"/>
                </a:cubicBezTo>
                <a:cubicBezTo>
                  <a:pt x="5245475" y="710254"/>
                  <a:pt x="5219089" y="813109"/>
                  <a:pt x="5225809" y="945178"/>
                </a:cubicBezTo>
                <a:cubicBezTo>
                  <a:pt x="5232529" y="1077247"/>
                  <a:pt x="5223272" y="1256934"/>
                  <a:pt x="5225809" y="1417767"/>
                </a:cubicBezTo>
                <a:cubicBezTo>
                  <a:pt x="4985339" y="1417313"/>
                  <a:pt x="4782339" y="1413522"/>
                  <a:pt x="4520325" y="1417767"/>
                </a:cubicBezTo>
                <a:cubicBezTo>
                  <a:pt x="4258311" y="1422012"/>
                  <a:pt x="3956927" y="1382860"/>
                  <a:pt x="3762582" y="1417767"/>
                </a:cubicBezTo>
                <a:cubicBezTo>
                  <a:pt x="3568237" y="1452674"/>
                  <a:pt x="3230266" y="1419937"/>
                  <a:pt x="3004840" y="1417767"/>
                </a:cubicBezTo>
                <a:cubicBezTo>
                  <a:pt x="2779414" y="1415597"/>
                  <a:pt x="2675048" y="1411738"/>
                  <a:pt x="2456130" y="1417767"/>
                </a:cubicBezTo>
                <a:cubicBezTo>
                  <a:pt x="2237212" y="1423797"/>
                  <a:pt x="2115490" y="1386296"/>
                  <a:pt x="1802904" y="1417767"/>
                </a:cubicBezTo>
                <a:cubicBezTo>
                  <a:pt x="1490318" y="1449238"/>
                  <a:pt x="1420625" y="1427560"/>
                  <a:pt x="1045162" y="1417767"/>
                </a:cubicBezTo>
                <a:cubicBezTo>
                  <a:pt x="669699" y="1407974"/>
                  <a:pt x="506791" y="1426164"/>
                  <a:pt x="0" y="1417767"/>
                </a:cubicBezTo>
                <a:cubicBezTo>
                  <a:pt x="13119" y="1325790"/>
                  <a:pt x="-10867" y="1197669"/>
                  <a:pt x="0" y="987711"/>
                </a:cubicBezTo>
                <a:cubicBezTo>
                  <a:pt x="10867" y="777753"/>
                  <a:pt x="-14630" y="656736"/>
                  <a:pt x="0" y="543477"/>
                </a:cubicBezTo>
                <a:cubicBezTo>
                  <a:pt x="14630" y="430218"/>
                  <a:pt x="8766" y="205226"/>
                  <a:pt x="0" y="0"/>
                </a:cubicBezTo>
                <a:close/>
              </a:path>
            </a:pathLst>
          </a:custGeom>
          <a:noFill/>
          <a:ln w="101600">
            <a:solidFill>
              <a:srgbClr val="7EB5E3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 fontScale="9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Преимущества и особенности</a:t>
            </a:r>
            <a:endParaRPr lang="ru-RU" sz="44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4531C0-285B-4809-CD90-4242AB84B43C}"/>
              </a:ext>
            </a:extLst>
          </p:cNvPr>
          <p:cNvSpPr txBox="1"/>
          <p:nvPr/>
        </p:nvSpPr>
        <p:spPr>
          <a:xfrm>
            <a:off x="0" y="2627517"/>
            <a:ext cx="6626577" cy="954107"/>
          </a:xfrm>
          <a:custGeom>
            <a:avLst/>
            <a:gdLst>
              <a:gd name="connsiteX0" fmla="*/ 0 w 6626577"/>
              <a:gd name="connsiteY0" fmla="*/ 0 h 954107"/>
              <a:gd name="connsiteX1" fmla="*/ 6626577 w 6626577"/>
              <a:gd name="connsiteY1" fmla="*/ 0 h 954107"/>
              <a:gd name="connsiteX2" fmla="*/ 6626577 w 6626577"/>
              <a:gd name="connsiteY2" fmla="*/ 954107 h 954107"/>
              <a:gd name="connsiteX3" fmla="*/ 0 w 6626577"/>
              <a:gd name="connsiteY3" fmla="*/ 954107 h 954107"/>
              <a:gd name="connsiteX4" fmla="*/ 0 w 6626577"/>
              <a:gd name="connsiteY4" fmla="*/ 0 h 95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954107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73458" y="220205"/>
                  <a:pt x="6633300" y="797800"/>
                  <a:pt x="6626577" y="954107"/>
                </a:cubicBezTo>
                <a:cubicBezTo>
                  <a:pt x="5113744" y="905876"/>
                  <a:pt x="1772509" y="1038562"/>
                  <a:pt x="0" y="954107"/>
                </a:cubicBezTo>
                <a:cubicBezTo>
                  <a:pt x="-80091" y="746160"/>
                  <a:pt x="-72917" y="445232"/>
                  <a:pt x="0" y="0"/>
                </a:cubicBezTo>
                <a:close/>
              </a:path>
              <a:path w="6626577" h="954107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549339" y="423687"/>
                  <a:pt x="6647416" y="494046"/>
                  <a:pt x="6626577" y="954107"/>
                </a:cubicBezTo>
                <a:cubicBezTo>
                  <a:pt x="4535347" y="1088707"/>
                  <a:pt x="1161571" y="796911"/>
                  <a:pt x="0" y="954107"/>
                </a:cubicBezTo>
                <a:cubicBezTo>
                  <a:pt x="-43891" y="538027"/>
                  <a:pt x="-41729" y="400403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Хакатоны становятся новым стандартом в 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17A2CD-E0AA-4FBF-D1FF-76ED7897D43D}"/>
              </a:ext>
            </a:extLst>
          </p:cNvPr>
          <p:cNvSpPr txBox="1"/>
          <p:nvPr/>
        </p:nvSpPr>
        <p:spPr>
          <a:xfrm>
            <a:off x="0" y="4978922"/>
            <a:ext cx="6626577" cy="1384995"/>
          </a:xfrm>
          <a:custGeom>
            <a:avLst/>
            <a:gdLst>
              <a:gd name="connsiteX0" fmla="*/ 0 w 6626577"/>
              <a:gd name="connsiteY0" fmla="*/ 0 h 1384995"/>
              <a:gd name="connsiteX1" fmla="*/ 6626577 w 6626577"/>
              <a:gd name="connsiteY1" fmla="*/ 0 h 1384995"/>
              <a:gd name="connsiteX2" fmla="*/ 6626577 w 6626577"/>
              <a:gd name="connsiteY2" fmla="*/ 1384995 h 1384995"/>
              <a:gd name="connsiteX3" fmla="*/ 0 w 6626577"/>
              <a:gd name="connsiteY3" fmla="*/ 1384995 h 1384995"/>
              <a:gd name="connsiteX4" fmla="*/ 0 w 6626577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1384995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41329" y="472885"/>
                  <a:pt x="6624284" y="779472"/>
                  <a:pt x="6626577" y="1384995"/>
                </a:cubicBezTo>
                <a:cubicBezTo>
                  <a:pt x="5113744" y="1336764"/>
                  <a:pt x="1772509" y="1469450"/>
                  <a:pt x="0" y="1384995"/>
                </a:cubicBezTo>
                <a:cubicBezTo>
                  <a:pt x="-86426" y="1170797"/>
                  <a:pt x="-14350" y="315674"/>
                  <a:pt x="0" y="0"/>
                </a:cubicBezTo>
                <a:close/>
              </a:path>
              <a:path w="6626577" h="1384995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728422" y="614820"/>
                  <a:pt x="6516487" y="1103818"/>
                  <a:pt x="6626577" y="1384995"/>
                </a:cubicBezTo>
                <a:cubicBezTo>
                  <a:pt x="4535347" y="1519595"/>
                  <a:pt x="1161571" y="1227799"/>
                  <a:pt x="0" y="1384995"/>
                </a:cubicBezTo>
                <a:cubicBezTo>
                  <a:pt x="94601" y="974904"/>
                  <a:pt x="123757" y="44324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Рост сложности проектов требует профессиональных инструментов координации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284C23-27CE-5AFD-88F3-FA3C7496C752}"/>
              </a:ext>
            </a:extLst>
          </p:cNvPr>
          <p:cNvSpPr txBox="1"/>
          <p:nvPr/>
        </p:nvSpPr>
        <p:spPr>
          <a:xfrm>
            <a:off x="0" y="3593927"/>
            <a:ext cx="6626577" cy="1384995"/>
          </a:xfrm>
          <a:custGeom>
            <a:avLst/>
            <a:gdLst>
              <a:gd name="connsiteX0" fmla="*/ 0 w 6626577"/>
              <a:gd name="connsiteY0" fmla="*/ 0 h 1384995"/>
              <a:gd name="connsiteX1" fmla="*/ 6626577 w 6626577"/>
              <a:gd name="connsiteY1" fmla="*/ 0 h 1384995"/>
              <a:gd name="connsiteX2" fmla="*/ 6626577 w 6626577"/>
              <a:gd name="connsiteY2" fmla="*/ 1384995 h 1384995"/>
              <a:gd name="connsiteX3" fmla="*/ 0 w 6626577"/>
              <a:gd name="connsiteY3" fmla="*/ 1384995 h 1384995"/>
              <a:gd name="connsiteX4" fmla="*/ 0 w 6626577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1384995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41329" y="472885"/>
                  <a:pt x="6624284" y="779472"/>
                  <a:pt x="6626577" y="1384995"/>
                </a:cubicBezTo>
                <a:cubicBezTo>
                  <a:pt x="5113744" y="1336764"/>
                  <a:pt x="1772509" y="1469450"/>
                  <a:pt x="0" y="1384995"/>
                </a:cubicBezTo>
                <a:cubicBezTo>
                  <a:pt x="-86426" y="1170797"/>
                  <a:pt x="-14350" y="315674"/>
                  <a:pt x="0" y="0"/>
                </a:cubicBezTo>
                <a:close/>
              </a:path>
              <a:path w="6626577" h="1384995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728422" y="614820"/>
                  <a:pt x="6516487" y="1103818"/>
                  <a:pt x="6626577" y="1384995"/>
                </a:cubicBezTo>
                <a:cubicBezTo>
                  <a:pt x="4535347" y="1519595"/>
                  <a:pt x="1161571" y="1227799"/>
                  <a:pt x="0" y="1384995"/>
                </a:cubicBezTo>
                <a:cubicBezTo>
                  <a:pt x="94601" y="974904"/>
                  <a:pt x="123757" y="44324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Необходимость контроля над процессом совместной разработки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BFF079A6-6494-278E-F45E-2A5FC4EA2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31" b="99769" l="507" r="99578">
                        <a14:foregroundMark x1="26098" y1="6944" x2="20355" y2="16898"/>
                        <a14:foregroundMark x1="20355" y1="16898" x2="20439" y2="17130"/>
                        <a14:foregroundMark x1="26605" y1="2662" x2="30997" y2="3125"/>
                        <a14:foregroundMark x1="8193" y1="26505" x2="11149" y2="40972"/>
                        <a14:foregroundMark x1="11149" y1="40972" x2="15541" y2="46644"/>
                        <a14:foregroundMark x1="15541" y1="46644" x2="18243" y2="55093"/>
                        <a14:foregroundMark x1="18243" y1="55093" x2="18666" y2="64352"/>
                        <a14:foregroundMark x1="12162" y1="53935" x2="6419" y2="55556"/>
                        <a14:foregroundMark x1="6419" y1="55556" x2="11486" y2="66435"/>
                        <a14:foregroundMark x1="11486" y1="66435" x2="9459" y2="73611"/>
                        <a14:foregroundMark x1="9459" y1="73611" x2="6503" y2="69329"/>
                        <a14:foregroundMark x1="6841" y1="74190" x2="5912" y2="82292"/>
                        <a14:foregroundMark x1="5912" y1="82292" x2="7855" y2="93287"/>
                        <a14:foregroundMark x1="7855" y1="93287" x2="14949" y2="94444"/>
                        <a14:foregroundMark x1="14949" y1="94444" x2="29307" y2="92940"/>
                        <a14:foregroundMark x1="29307" y1="92940" x2="36655" y2="88426"/>
                        <a14:foregroundMark x1="36655" y1="88426" x2="43581" y2="87500"/>
                        <a14:foregroundMark x1="43581" y1="87500" x2="51436" y2="88889"/>
                        <a14:foregroundMark x1="51436" y1="88889" x2="57601" y2="92477"/>
                        <a14:foregroundMark x1="57601" y1="92477" x2="58277" y2="92477"/>
                        <a14:foregroundMark x1="32010" y1="51968" x2="37669" y2="37847"/>
                        <a14:foregroundMark x1="37669" y1="37847" x2="46791" y2="25463"/>
                        <a14:foregroundMark x1="46791" y1="25463" x2="61149" y2="16319"/>
                        <a14:foregroundMark x1="61149" y1="16319" x2="74071" y2="13542"/>
                        <a14:foregroundMark x1="74071" y1="13542" x2="81081" y2="23843"/>
                        <a14:foregroundMark x1="81081" y1="23843" x2="90287" y2="54514"/>
                        <a14:foregroundMark x1="90287" y1="54514" x2="90034" y2="71644"/>
                        <a14:foregroundMark x1="90034" y1="71644" x2="87247" y2="83449"/>
                        <a14:foregroundMark x1="87247" y1="83449" x2="85642" y2="85069"/>
                        <a14:foregroundMark x1="25591" y1="42824" x2="25929" y2="54977"/>
                        <a14:foregroundMark x1="25929" y1="54977" x2="20946" y2="70833"/>
                        <a14:foregroundMark x1="20946" y1="70833" x2="13514" y2="75926"/>
                        <a14:foregroundMark x1="13514" y1="75926" x2="9966" y2="68171"/>
                        <a14:foregroundMark x1="9966" y1="68171" x2="11233" y2="60301"/>
                        <a14:foregroundMark x1="11233" y1="60301" x2="12416" y2="57639"/>
                        <a14:foregroundMark x1="5828" y1="68634" x2="5659" y2="71296"/>
                        <a14:foregroundMark x1="34375" y1="56250" x2="37669" y2="54282"/>
                        <a14:foregroundMark x1="51689" y1="35069" x2="52365" y2="50694"/>
                        <a14:foregroundMark x1="52365" y1="50694" x2="52787" y2="51736"/>
                        <a14:foregroundMark x1="55068" y1="68171" x2="52534" y2="77315"/>
                        <a14:foregroundMark x1="61993" y1="76736" x2="66807" y2="77315"/>
                        <a14:foregroundMark x1="81503" y1="75116" x2="84459" y2="74074"/>
                        <a14:foregroundMark x1="90456" y1="33449" x2="95861" y2="64583"/>
                        <a14:foregroundMark x1="95861" y1="64583" x2="93243" y2="72454"/>
                        <a14:foregroundMark x1="93243" y1="72454" x2="93750" y2="80671"/>
                        <a14:foregroundMark x1="93750" y1="80671" x2="85220" y2="87847"/>
                        <a14:foregroundMark x1="85220" y1="87847" x2="82432" y2="81366"/>
                        <a14:foregroundMark x1="82432" y1="81366" x2="72297" y2="84954"/>
                        <a14:foregroundMark x1="72297" y1="84954" x2="73480" y2="92130"/>
                        <a14:foregroundMark x1="73480" y1="92130" x2="77534" y2="92477"/>
                        <a14:foregroundMark x1="81081" y1="7755" x2="81926" y2="7755"/>
                        <a14:foregroundMark x1="48311" y1="5440" x2="49071" y2="5440"/>
                        <a14:foregroundMark x1="7939" y1="3472" x2="7855" y2="6134"/>
                        <a14:foregroundMark x1="4814" y1="17245" x2="5068" y2="20949"/>
                        <a14:foregroundMark x1="38091" y1="54861" x2="37838" y2="54977"/>
                        <a14:foregroundMark x1="19764" y1="80208" x2="11064" y2="95023"/>
                        <a14:foregroundMark x1="11064" y1="95023" x2="8193" y2="98264"/>
                        <a14:foregroundMark x1="1943" y1="99884" x2="591" y2="99421"/>
                        <a14:foregroundMark x1="96115" y1="57986" x2="96115" y2="57986"/>
                        <a14:foregroundMark x1="96115" y1="84606" x2="96115" y2="84606"/>
                        <a14:foregroundMark x1="99578" y1="99537" x2="99578" y2="99537"/>
                        <a14:foregroundMark x1="21875" y1="21875" x2="25845" y2="34375"/>
                        <a14:foregroundMark x1="25845" y1="34375" x2="53970" y2="43750"/>
                        <a14:foregroundMark x1="53970" y1="43750" x2="61402" y2="66435"/>
                        <a14:foregroundMark x1="61402" y1="66435" x2="56334" y2="74190"/>
                        <a14:foregroundMark x1="56334" y1="74190" x2="43328" y2="54167"/>
                        <a14:foregroundMark x1="43328" y1="54167" x2="38091" y2="35648"/>
                        <a14:foregroundMark x1="38091" y1="35648" x2="35980" y2="66088"/>
                        <a14:foregroundMark x1="35980" y1="66088" x2="32010" y2="48032"/>
                        <a14:foregroundMark x1="32010" y1="48032" x2="48733" y2="61921"/>
                        <a14:foregroundMark x1="48733" y1="61921" x2="50845" y2="81829"/>
                        <a14:backgroundMark x1="1943" y1="12037" x2="2111" y2="15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111" y="2327188"/>
            <a:ext cx="6208889" cy="453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7326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11AE54-9FFB-4BCD-EA97-648C8728F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CBAA9EA-8C5F-EEFC-0C12-4D34209CAC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70206" y="1130400"/>
            <a:ext cx="5225809" cy="1123200"/>
          </a:xfrm>
          <a:custGeom>
            <a:avLst/>
            <a:gdLst>
              <a:gd name="connsiteX0" fmla="*/ 0 w 5225809"/>
              <a:gd name="connsiteY0" fmla="*/ 0 h 1123200"/>
              <a:gd name="connsiteX1" fmla="*/ 600968 w 5225809"/>
              <a:gd name="connsiteY1" fmla="*/ 0 h 1123200"/>
              <a:gd name="connsiteX2" fmla="*/ 1097420 w 5225809"/>
              <a:gd name="connsiteY2" fmla="*/ 0 h 1123200"/>
              <a:gd name="connsiteX3" fmla="*/ 1855162 w 5225809"/>
              <a:gd name="connsiteY3" fmla="*/ 0 h 1123200"/>
              <a:gd name="connsiteX4" fmla="*/ 2456130 w 5225809"/>
              <a:gd name="connsiteY4" fmla="*/ 0 h 1123200"/>
              <a:gd name="connsiteX5" fmla="*/ 3057098 w 5225809"/>
              <a:gd name="connsiteY5" fmla="*/ 0 h 1123200"/>
              <a:gd name="connsiteX6" fmla="*/ 3814841 w 5225809"/>
              <a:gd name="connsiteY6" fmla="*/ 0 h 1123200"/>
              <a:gd name="connsiteX7" fmla="*/ 4363551 w 5225809"/>
              <a:gd name="connsiteY7" fmla="*/ 0 h 1123200"/>
              <a:gd name="connsiteX8" fmla="*/ 5225809 w 5225809"/>
              <a:gd name="connsiteY8" fmla="*/ 0 h 1123200"/>
              <a:gd name="connsiteX9" fmla="*/ 5225809 w 5225809"/>
              <a:gd name="connsiteY9" fmla="*/ 584064 h 1123200"/>
              <a:gd name="connsiteX10" fmla="*/ 5225809 w 5225809"/>
              <a:gd name="connsiteY10" fmla="*/ 1123200 h 1123200"/>
              <a:gd name="connsiteX11" fmla="*/ 4572583 w 5225809"/>
              <a:gd name="connsiteY11" fmla="*/ 1123200 h 1123200"/>
              <a:gd name="connsiteX12" fmla="*/ 3971615 w 5225809"/>
              <a:gd name="connsiteY12" fmla="*/ 1123200 h 1123200"/>
              <a:gd name="connsiteX13" fmla="*/ 3213873 w 5225809"/>
              <a:gd name="connsiteY13" fmla="*/ 1123200 h 1123200"/>
              <a:gd name="connsiteX14" fmla="*/ 2456130 w 5225809"/>
              <a:gd name="connsiteY14" fmla="*/ 1123200 h 1123200"/>
              <a:gd name="connsiteX15" fmla="*/ 1907420 w 5225809"/>
              <a:gd name="connsiteY15" fmla="*/ 1123200 h 1123200"/>
              <a:gd name="connsiteX16" fmla="*/ 1254194 w 5225809"/>
              <a:gd name="connsiteY16" fmla="*/ 1123200 h 1123200"/>
              <a:gd name="connsiteX17" fmla="*/ 0 w 5225809"/>
              <a:gd name="connsiteY17" fmla="*/ 1123200 h 1123200"/>
              <a:gd name="connsiteX18" fmla="*/ 0 w 5225809"/>
              <a:gd name="connsiteY18" fmla="*/ 561600 h 1123200"/>
              <a:gd name="connsiteX19" fmla="*/ 0 w 5225809"/>
              <a:gd name="connsiteY19" fmla="*/ 0 h 112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225809" h="1123200" extrusionOk="0">
                <a:moveTo>
                  <a:pt x="0" y="0"/>
                </a:moveTo>
                <a:cubicBezTo>
                  <a:pt x="252351" y="-22916"/>
                  <a:pt x="350890" y="-12138"/>
                  <a:pt x="600968" y="0"/>
                </a:cubicBezTo>
                <a:cubicBezTo>
                  <a:pt x="851046" y="12138"/>
                  <a:pt x="916266" y="8799"/>
                  <a:pt x="1097420" y="0"/>
                </a:cubicBezTo>
                <a:cubicBezTo>
                  <a:pt x="1278574" y="-8799"/>
                  <a:pt x="1621892" y="11051"/>
                  <a:pt x="1855162" y="0"/>
                </a:cubicBezTo>
                <a:cubicBezTo>
                  <a:pt x="2088432" y="-11051"/>
                  <a:pt x="2178229" y="22631"/>
                  <a:pt x="2456130" y="0"/>
                </a:cubicBezTo>
                <a:cubicBezTo>
                  <a:pt x="2734031" y="-22631"/>
                  <a:pt x="2783353" y="-21839"/>
                  <a:pt x="3057098" y="0"/>
                </a:cubicBezTo>
                <a:cubicBezTo>
                  <a:pt x="3330843" y="21839"/>
                  <a:pt x="3530778" y="-22777"/>
                  <a:pt x="3814841" y="0"/>
                </a:cubicBezTo>
                <a:cubicBezTo>
                  <a:pt x="4098904" y="22777"/>
                  <a:pt x="4148001" y="1854"/>
                  <a:pt x="4363551" y="0"/>
                </a:cubicBezTo>
                <a:cubicBezTo>
                  <a:pt x="4579101" y="-1854"/>
                  <a:pt x="4831020" y="-14428"/>
                  <a:pt x="5225809" y="0"/>
                </a:cubicBezTo>
                <a:cubicBezTo>
                  <a:pt x="5233414" y="284316"/>
                  <a:pt x="5214181" y="379573"/>
                  <a:pt x="5225809" y="584064"/>
                </a:cubicBezTo>
                <a:cubicBezTo>
                  <a:pt x="5237437" y="788555"/>
                  <a:pt x="5221040" y="1008355"/>
                  <a:pt x="5225809" y="1123200"/>
                </a:cubicBezTo>
                <a:cubicBezTo>
                  <a:pt x="4910237" y="1125135"/>
                  <a:pt x="4824511" y="1109126"/>
                  <a:pt x="4572583" y="1123200"/>
                </a:cubicBezTo>
                <a:cubicBezTo>
                  <a:pt x="4320655" y="1137274"/>
                  <a:pt x="4269382" y="1117014"/>
                  <a:pt x="3971615" y="1123200"/>
                </a:cubicBezTo>
                <a:cubicBezTo>
                  <a:pt x="3673848" y="1129386"/>
                  <a:pt x="3406136" y="1086685"/>
                  <a:pt x="3213873" y="1123200"/>
                </a:cubicBezTo>
                <a:cubicBezTo>
                  <a:pt x="3021610" y="1159715"/>
                  <a:pt x="2686934" y="1126135"/>
                  <a:pt x="2456130" y="1123200"/>
                </a:cubicBezTo>
                <a:cubicBezTo>
                  <a:pt x="2225326" y="1120265"/>
                  <a:pt x="2126338" y="1117171"/>
                  <a:pt x="1907420" y="1123200"/>
                </a:cubicBezTo>
                <a:cubicBezTo>
                  <a:pt x="1688502" y="1129230"/>
                  <a:pt x="1566780" y="1091729"/>
                  <a:pt x="1254194" y="1123200"/>
                </a:cubicBezTo>
                <a:cubicBezTo>
                  <a:pt x="941608" y="1154671"/>
                  <a:pt x="551413" y="1108545"/>
                  <a:pt x="0" y="1123200"/>
                </a:cubicBezTo>
                <a:cubicBezTo>
                  <a:pt x="-6750" y="948273"/>
                  <a:pt x="-21744" y="733713"/>
                  <a:pt x="0" y="561600"/>
                </a:cubicBezTo>
                <a:cubicBezTo>
                  <a:pt x="21744" y="389487"/>
                  <a:pt x="-19151" y="278715"/>
                  <a:pt x="0" y="0"/>
                </a:cubicBezTo>
                <a:close/>
              </a:path>
            </a:pathLst>
          </a:custGeom>
          <a:noFill/>
          <a:ln w="101600">
            <a:solidFill>
              <a:srgbClr val="7EB5E3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Заключение</a:t>
            </a:r>
            <a:endParaRPr lang="ru-RU" sz="44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8425B8-5886-DAAB-A5D3-218380C811F4}"/>
              </a:ext>
            </a:extLst>
          </p:cNvPr>
          <p:cNvSpPr txBox="1"/>
          <p:nvPr/>
        </p:nvSpPr>
        <p:spPr>
          <a:xfrm>
            <a:off x="0" y="2627517"/>
            <a:ext cx="6626577" cy="954107"/>
          </a:xfrm>
          <a:custGeom>
            <a:avLst/>
            <a:gdLst>
              <a:gd name="connsiteX0" fmla="*/ 0 w 6626577"/>
              <a:gd name="connsiteY0" fmla="*/ 0 h 954107"/>
              <a:gd name="connsiteX1" fmla="*/ 6626577 w 6626577"/>
              <a:gd name="connsiteY1" fmla="*/ 0 h 954107"/>
              <a:gd name="connsiteX2" fmla="*/ 6626577 w 6626577"/>
              <a:gd name="connsiteY2" fmla="*/ 954107 h 954107"/>
              <a:gd name="connsiteX3" fmla="*/ 0 w 6626577"/>
              <a:gd name="connsiteY3" fmla="*/ 954107 h 954107"/>
              <a:gd name="connsiteX4" fmla="*/ 0 w 6626577"/>
              <a:gd name="connsiteY4" fmla="*/ 0 h 95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954107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73458" y="220205"/>
                  <a:pt x="6633300" y="797800"/>
                  <a:pt x="6626577" y="954107"/>
                </a:cubicBezTo>
                <a:cubicBezTo>
                  <a:pt x="5113744" y="905876"/>
                  <a:pt x="1772509" y="1038562"/>
                  <a:pt x="0" y="954107"/>
                </a:cubicBezTo>
                <a:cubicBezTo>
                  <a:pt x="-80091" y="746160"/>
                  <a:pt x="-72917" y="445232"/>
                  <a:pt x="0" y="0"/>
                </a:cubicBezTo>
                <a:close/>
              </a:path>
              <a:path w="6626577" h="954107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549339" y="423687"/>
                  <a:pt x="6647416" y="494046"/>
                  <a:pt x="6626577" y="954107"/>
                </a:cubicBezTo>
                <a:cubicBezTo>
                  <a:pt x="4535347" y="1088707"/>
                  <a:pt x="1161571" y="796911"/>
                  <a:pt x="0" y="954107"/>
                </a:cubicBezTo>
                <a:cubicBezTo>
                  <a:pt x="-43891" y="538027"/>
                  <a:pt x="-41729" y="400403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Хакатоны становятся новым стандартом в 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D0C199-E8E4-30EA-AC4B-CF05D865ACFA}"/>
              </a:ext>
            </a:extLst>
          </p:cNvPr>
          <p:cNvSpPr txBox="1"/>
          <p:nvPr/>
        </p:nvSpPr>
        <p:spPr>
          <a:xfrm>
            <a:off x="0" y="4978922"/>
            <a:ext cx="6626577" cy="1384995"/>
          </a:xfrm>
          <a:custGeom>
            <a:avLst/>
            <a:gdLst>
              <a:gd name="connsiteX0" fmla="*/ 0 w 6626577"/>
              <a:gd name="connsiteY0" fmla="*/ 0 h 1384995"/>
              <a:gd name="connsiteX1" fmla="*/ 6626577 w 6626577"/>
              <a:gd name="connsiteY1" fmla="*/ 0 h 1384995"/>
              <a:gd name="connsiteX2" fmla="*/ 6626577 w 6626577"/>
              <a:gd name="connsiteY2" fmla="*/ 1384995 h 1384995"/>
              <a:gd name="connsiteX3" fmla="*/ 0 w 6626577"/>
              <a:gd name="connsiteY3" fmla="*/ 1384995 h 1384995"/>
              <a:gd name="connsiteX4" fmla="*/ 0 w 6626577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1384995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41329" y="472885"/>
                  <a:pt x="6624284" y="779472"/>
                  <a:pt x="6626577" y="1384995"/>
                </a:cubicBezTo>
                <a:cubicBezTo>
                  <a:pt x="5113744" y="1336764"/>
                  <a:pt x="1772509" y="1469450"/>
                  <a:pt x="0" y="1384995"/>
                </a:cubicBezTo>
                <a:cubicBezTo>
                  <a:pt x="-86426" y="1170797"/>
                  <a:pt x="-14350" y="315674"/>
                  <a:pt x="0" y="0"/>
                </a:cubicBezTo>
                <a:close/>
              </a:path>
              <a:path w="6626577" h="1384995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728422" y="614820"/>
                  <a:pt x="6516487" y="1103818"/>
                  <a:pt x="6626577" y="1384995"/>
                </a:cubicBezTo>
                <a:cubicBezTo>
                  <a:pt x="4535347" y="1519595"/>
                  <a:pt x="1161571" y="1227799"/>
                  <a:pt x="0" y="1384995"/>
                </a:cubicBezTo>
                <a:cubicBezTo>
                  <a:pt x="94601" y="974904"/>
                  <a:pt x="123757" y="44324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Рост сложности проектов требует профессиональных инструментов координации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AC508A4-949B-5BE3-58FD-EDDC98BDE5F1}"/>
              </a:ext>
            </a:extLst>
          </p:cNvPr>
          <p:cNvSpPr txBox="1"/>
          <p:nvPr/>
        </p:nvSpPr>
        <p:spPr>
          <a:xfrm>
            <a:off x="0" y="3593927"/>
            <a:ext cx="6626577" cy="1384995"/>
          </a:xfrm>
          <a:custGeom>
            <a:avLst/>
            <a:gdLst>
              <a:gd name="connsiteX0" fmla="*/ 0 w 6626577"/>
              <a:gd name="connsiteY0" fmla="*/ 0 h 1384995"/>
              <a:gd name="connsiteX1" fmla="*/ 6626577 w 6626577"/>
              <a:gd name="connsiteY1" fmla="*/ 0 h 1384995"/>
              <a:gd name="connsiteX2" fmla="*/ 6626577 w 6626577"/>
              <a:gd name="connsiteY2" fmla="*/ 1384995 h 1384995"/>
              <a:gd name="connsiteX3" fmla="*/ 0 w 6626577"/>
              <a:gd name="connsiteY3" fmla="*/ 1384995 h 1384995"/>
              <a:gd name="connsiteX4" fmla="*/ 0 w 6626577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1384995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41329" y="472885"/>
                  <a:pt x="6624284" y="779472"/>
                  <a:pt x="6626577" y="1384995"/>
                </a:cubicBezTo>
                <a:cubicBezTo>
                  <a:pt x="5113744" y="1336764"/>
                  <a:pt x="1772509" y="1469450"/>
                  <a:pt x="0" y="1384995"/>
                </a:cubicBezTo>
                <a:cubicBezTo>
                  <a:pt x="-86426" y="1170797"/>
                  <a:pt x="-14350" y="315674"/>
                  <a:pt x="0" y="0"/>
                </a:cubicBezTo>
                <a:close/>
              </a:path>
              <a:path w="6626577" h="1384995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728422" y="614820"/>
                  <a:pt x="6516487" y="1103818"/>
                  <a:pt x="6626577" y="1384995"/>
                </a:cubicBezTo>
                <a:cubicBezTo>
                  <a:pt x="4535347" y="1519595"/>
                  <a:pt x="1161571" y="1227799"/>
                  <a:pt x="0" y="1384995"/>
                </a:cubicBezTo>
                <a:cubicBezTo>
                  <a:pt x="94601" y="974904"/>
                  <a:pt x="123757" y="44324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Необходимость контроля над процессом совместной разработки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3EB193A-A010-1013-8F6A-6C4A93CC93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31" b="99769" l="507" r="99578">
                        <a14:foregroundMark x1="26098" y1="6944" x2="20355" y2="16898"/>
                        <a14:foregroundMark x1="20355" y1="16898" x2="20439" y2="17130"/>
                        <a14:foregroundMark x1="26605" y1="2662" x2="30997" y2="3125"/>
                        <a14:foregroundMark x1="8193" y1="26505" x2="11149" y2="40972"/>
                        <a14:foregroundMark x1="11149" y1="40972" x2="15541" y2="46644"/>
                        <a14:foregroundMark x1="15541" y1="46644" x2="18243" y2="55093"/>
                        <a14:foregroundMark x1="18243" y1="55093" x2="18666" y2="64352"/>
                        <a14:foregroundMark x1="12162" y1="53935" x2="6419" y2="55556"/>
                        <a14:foregroundMark x1="6419" y1="55556" x2="11486" y2="66435"/>
                        <a14:foregroundMark x1="11486" y1="66435" x2="9459" y2="73611"/>
                        <a14:foregroundMark x1="9459" y1="73611" x2="6503" y2="69329"/>
                        <a14:foregroundMark x1="6841" y1="74190" x2="5912" y2="82292"/>
                        <a14:foregroundMark x1="5912" y1="82292" x2="7855" y2="93287"/>
                        <a14:foregroundMark x1="7855" y1="93287" x2="14949" y2="94444"/>
                        <a14:foregroundMark x1="14949" y1="94444" x2="29307" y2="92940"/>
                        <a14:foregroundMark x1="29307" y1="92940" x2="36655" y2="88426"/>
                        <a14:foregroundMark x1="36655" y1="88426" x2="43581" y2="87500"/>
                        <a14:foregroundMark x1="43581" y1="87500" x2="51436" y2="88889"/>
                        <a14:foregroundMark x1="51436" y1="88889" x2="57601" y2="92477"/>
                        <a14:foregroundMark x1="57601" y1="92477" x2="58277" y2="92477"/>
                        <a14:foregroundMark x1="32010" y1="51968" x2="37669" y2="37847"/>
                        <a14:foregroundMark x1="37669" y1="37847" x2="46791" y2="25463"/>
                        <a14:foregroundMark x1="46791" y1="25463" x2="61149" y2="16319"/>
                        <a14:foregroundMark x1="61149" y1="16319" x2="74071" y2="13542"/>
                        <a14:foregroundMark x1="74071" y1="13542" x2="81081" y2="23843"/>
                        <a14:foregroundMark x1="81081" y1="23843" x2="90287" y2="54514"/>
                        <a14:foregroundMark x1="90287" y1="54514" x2="90034" y2="71644"/>
                        <a14:foregroundMark x1="90034" y1="71644" x2="87247" y2="83449"/>
                        <a14:foregroundMark x1="87247" y1="83449" x2="85642" y2="85069"/>
                        <a14:foregroundMark x1="25591" y1="42824" x2="25929" y2="54977"/>
                        <a14:foregroundMark x1="25929" y1="54977" x2="20946" y2="70833"/>
                        <a14:foregroundMark x1="20946" y1="70833" x2="13514" y2="75926"/>
                        <a14:foregroundMark x1="13514" y1="75926" x2="9966" y2="68171"/>
                        <a14:foregroundMark x1="9966" y1="68171" x2="11233" y2="60301"/>
                        <a14:foregroundMark x1="11233" y1="60301" x2="12416" y2="57639"/>
                        <a14:foregroundMark x1="5828" y1="68634" x2="5659" y2="71296"/>
                        <a14:foregroundMark x1="34375" y1="56250" x2="37669" y2="54282"/>
                        <a14:foregroundMark x1="51689" y1="35069" x2="52365" y2="50694"/>
                        <a14:foregroundMark x1="52365" y1="50694" x2="52787" y2="51736"/>
                        <a14:foregroundMark x1="55068" y1="68171" x2="52534" y2="77315"/>
                        <a14:foregroundMark x1="61993" y1="76736" x2="66807" y2="77315"/>
                        <a14:foregroundMark x1="81503" y1="75116" x2="84459" y2="74074"/>
                        <a14:foregroundMark x1="90456" y1="33449" x2="95861" y2="64583"/>
                        <a14:foregroundMark x1="95861" y1="64583" x2="93243" y2="72454"/>
                        <a14:foregroundMark x1="93243" y1="72454" x2="93750" y2="80671"/>
                        <a14:foregroundMark x1="93750" y1="80671" x2="85220" y2="87847"/>
                        <a14:foregroundMark x1="85220" y1="87847" x2="82432" y2="81366"/>
                        <a14:foregroundMark x1="82432" y1="81366" x2="72297" y2="84954"/>
                        <a14:foregroundMark x1="72297" y1="84954" x2="73480" y2="92130"/>
                        <a14:foregroundMark x1="73480" y1="92130" x2="77534" y2="92477"/>
                        <a14:foregroundMark x1="81081" y1="7755" x2="81926" y2="7755"/>
                        <a14:foregroundMark x1="48311" y1="5440" x2="49071" y2="5440"/>
                        <a14:foregroundMark x1="7939" y1="3472" x2="7855" y2="6134"/>
                        <a14:foregroundMark x1="4814" y1="17245" x2="5068" y2="20949"/>
                        <a14:foregroundMark x1="38091" y1="54861" x2="37838" y2="54977"/>
                        <a14:foregroundMark x1="19764" y1="80208" x2="11064" y2="95023"/>
                        <a14:foregroundMark x1="11064" y1="95023" x2="8193" y2="98264"/>
                        <a14:foregroundMark x1="1943" y1="99884" x2="591" y2="99421"/>
                        <a14:foregroundMark x1="96115" y1="57986" x2="96115" y2="57986"/>
                        <a14:foregroundMark x1="96115" y1="84606" x2="96115" y2="84606"/>
                        <a14:foregroundMark x1="99578" y1="99537" x2="99578" y2="99537"/>
                        <a14:foregroundMark x1="21875" y1="21875" x2="25845" y2="34375"/>
                        <a14:foregroundMark x1="25845" y1="34375" x2="53970" y2="43750"/>
                        <a14:foregroundMark x1="53970" y1="43750" x2="61402" y2="66435"/>
                        <a14:foregroundMark x1="61402" y1="66435" x2="56334" y2="74190"/>
                        <a14:foregroundMark x1="56334" y1="74190" x2="43328" y2="54167"/>
                        <a14:foregroundMark x1="43328" y1="54167" x2="38091" y2="35648"/>
                        <a14:foregroundMark x1="38091" y1="35648" x2="35980" y2="66088"/>
                        <a14:foregroundMark x1="35980" y1="66088" x2="32010" y2="48032"/>
                        <a14:foregroundMark x1="32010" y1="48032" x2="48733" y2="61921"/>
                        <a14:foregroundMark x1="48733" y1="61921" x2="50845" y2="81829"/>
                        <a14:backgroundMark x1="1943" y1="12037" x2="2111" y2="15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111" y="2327188"/>
            <a:ext cx="6208889" cy="453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4078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6A9A29-D2FA-CCF5-A0B3-A4888F962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16344A-5781-EDA7-520A-5BC47FC535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835" y="2546430"/>
            <a:ext cx="9788323" cy="2558005"/>
          </a:xfrm>
          <a:custGeom>
            <a:avLst/>
            <a:gdLst>
              <a:gd name="connsiteX0" fmla="*/ 0 w 9788323"/>
              <a:gd name="connsiteY0" fmla="*/ 0 h 2558005"/>
              <a:gd name="connsiteX1" fmla="*/ 503399 w 9788323"/>
              <a:gd name="connsiteY1" fmla="*/ 0 h 2558005"/>
              <a:gd name="connsiteX2" fmla="*/ 1202565 w 9788323"/>
              <a:gd name="connsiteY2" fmla="*/ 0 h 2558005"/>
              <a:gd name="connsiteX3" fmla="*/ 1999615 w 9788323"/>
              <a:gd name="connsiteY3" fmla="*/ 0 h 2558005"/>
              <a:gd name="connsiteX4" fmla="*/ 2405131 w 9788323"/>
              <a:gd name="connsiteY4" fmla="*/ 0 h 2558005"/>
              <a:gd name="connsiteX5" fmla="*/ 2810647 w 9788323"/>
              <a:gd name="connsiteY5" fmla="*/ 0 h 2558005"/>
              <a:gd name="connsiteX6" fmla="*/ 3705579 w 9788323"/>
              <a:gd name="connsiteY6" fmla="*/ 0 h 2558005"/>
              <a:gd name="connsiteX7" fmla="*/ 4404745 w 9788323"/>
              <a:gd name="connsiteY7" fmla="*/ 0 h 2558005"/>
              <a:gd name="connsiteX8" fmla="*/ 4810262 w 9788323"/>
              <a:gd name="connsiteY8" fmla="*/ 0 h 2558005"/>
              <a:gd name="connsiteX9" fmla="*/ 5509428 w 9788323"/>
              <a:gd name="connsiteY9" fmla="*/ 0 h 2558005"/>
              <a:gd name="connsiteX10" fmla="*/ 6404360 w 9788323"/>
              <a:gd name="connsiteY10" fmla="*/ 0 h 2558005"/>
              <a:gd name="connsiteX11" fmla="*/ 7005643 w 9788323"/>
              <a:gd name="connsiteY11" fmla="*/ 0 h 2558005"/>
              <a:gd name="connsiteX12" fmla="*/ 7606925 w 9788323"/>
              <a:gd name="connsiteY12" fmla="*/ 0 h 2558005"/>
              <a:gd name="connsiteX13" fmla="*/ 8306091 w 9788323"/>
              <a:gd name="connsiteY13" fmla="*/ 0 h 2558005"/>
              <a:gd name="connsiteX14" fmla="*/ 9103140 w 9788323"/>
              <a:gd name="connsiteY14" fmla="*/ 0 h 2558005"/>
              <a:gd name="connsiteX15" fmla="*/ 9788323 w 9788323"/>
              <a:gd name="connsiteY15" fmla="*/ 0 h 2558005"/>
              <a:gd name="connsiteX16" fmla="*/ 9788323 w 9788323"/>
              <a:gd name="connsiteY16" fmla="*/ 665081 h 2558005"/>
              <a:gd name="connsiteX17" fmla="*/ 9788323 w 9788323"/>
              <a:gd name="connsiteY17" fmla="*/ 1279003 h 2558005"/>
              <a:gd name="connsiteX18" fmla="*/ 9788323 w 9788323"/>
              <a:gd name="connsiteY18" fmla="*/ 1867344 h 2558005"/>
              <a:gd name="connsiteX19" fmla="*/ 9788323 w 9788323"/>
              <a:gd name="connsiteY19" fmla="*/ 2558005 h 2558005"/>
              <a:gd name="connsiteX20" fmla="*/ 8991274 w 9788323"/>
              <a:gd name="connsiteY20" fmla="*/ 2558005 h 2558005"/>
              <a:gd name="connsiteX21" fmla="*/ 8585758 w 9788323"/>
              <a:gd name="connsiteY21" fmla="*/ 2558005 h 2558005"/>
              <a:gd name="connsiteX22" fmla="*/ 7886592 w 9788323"/>
              <a:gd name="connsiteY22" fmla="*/ 2558005 h 2558005"/>
              <a:gd name="connsiteX23" fmla="*/ 7285309 w 9788323"/>
              <a:gd name="connsiteY23" fmla="*/ 2558005 h 2558005"/>
              <a:gd name="connsiteX24" fmla="*/ 6684026 w 9788323"/>
              <a:gd name="connsiteY24" fmla="*/ 2558005 h 2558005"/>
              <a:gd name="connsiteX25" fmla="*/ 6082744 w 9788323"/>
              <a:gd name="connsiteY25" fmla="*/ 2558005 h 2558005"/>
              <a:gd name="connsiteX26" fmla="*/ 5481461 w 9788323"/>
              <a:gd name="connsiteY26" fmla="*/ 2558005 h 2558005"/>
              <a:gd name="connsiteX27" fmla="*/ 4684412 w 9788323"/>
              <a:gd name="connsiteY27" fmla="*/ 2558005 h 2558005"/>
              <a:gd name="connsiteX28" fmla="*/ 3985246 w 9788323"/>
              <a:gd name="connsiteY28" fmla="*/ 2558005 h 2558005"/>
              <a:gd name="connsiteX29" fmla="*/ 3579730 w 9788323"/>
              <a:gd name="connsiteY29" fmla="*/ 2558005 h 2558005"/>
              <a:gd name="connsiteX30" fmla="*/ 2978447 w 9788323"/>
              <a:gd name="connsiteY30" fmla="*/ 2558005 h 2558005"/>
              <a:gd name="connsiteX31" fmla="*/ 2181398 w 9788323"/>
              <a:gd name="connsiteY31" fmla="*/ 2558005 h 2558005"/>
              <a:gd name="connsiteX32" fmla="*/ 1677998 w 9788323"/>
              <a:gd name="connsiteY32" fmla="*/ 2558005 h 2558005"/>
              <a:gd name="connsiteX33" fmla="*/ 783066 w 9788323"/>
              <a:gd name="connsiteY33" fmla="*/ 2558005 h 2558005"/>
              <a:gd name="connsiteX34" fmla="*/ 0 w 9788323"/>
              <a:gd name="connsiteY34" fmla="*/ 2558005 h 2558005"/>
              <a:gd name="connsiteX35" fmla="*/ 0 w 9788323"/>
              <a:gd name="connsiteY35" fmla="*/ 1918504 h 2558005"/>
              <a:gd name="connsiteX36" fmla="*/ 0 w 9788323"/>
              <a:gd name="connsiteY36" fmla="*/ 1355743 h 2558005"/>
              <a:gd name="connsiteX37" fmla="*/ 0 w 9788323"/>
              <a:gd name="connsiteY37" fmla="*/ 716241 h 2558005"/>
              <a:gd name="connsiteX38" fmla="*/ 0 w 9788323"/>
              <a:gd name="connsiteY38" fmla="*/ 0 h 2558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9788323" h="2558005" fill="none" extrusionOk="0">
                <a:moveTo>
                  <a:pt x="0" y="0"/>
                </a:moveTo>
                <a:cubicBezTo>
                  <a:pt x="158275" y="17308"/>
                  <a:pt x="365482" y="-15304"/>
                  <a:pt x="503399" y="0"/>
                </a:cubicBezTo>
                <a:cubicBezTo>
                  <a:pt x="641316" y="15304"/>
                  <a:pt x="1013394" y="31620"/>
                  <a:pt x="1202565" y="0"/>
                </a:cubicBezTo>
                <a:cubicBezTo>
                  <a:pt x="1391736" y="-31620"/>
                  <a:pt x="1657636" y="-17000"/>
                  <a:pt x="1999615" y="0"/>
                </a:cubicBezTo>
                <a:cubicBezTo>
                  <a:pt x="2341594" y="17000"/>
                  <a:pt x="2283500" y="-15858"/>
                  <a:pt x="2405131" y="0"/>
                </a:cubicBezTo>
                <a:cubicBezTo>
                  <a:pt x="2526762" y="15858"/>
                  <a:pt x="2626612" y="3210"/>
                  <a:pt x="2810647" y="0"/>
                </a:cubicBezTo>
                <a:cubicBezTo>
                  <a:pt x="2994682" y="-3210"/>
                  <a:pt x="3506297" y="-5456"/>
                  <a:pt x="3705579" y="0"/>
                </a:cubicBezTo>
                <a:cubicBezTo>
                  <a:pt x="3904861" y="5456"/>
                  <a:pt x="4262772" y="19305"/>
                  <a:pt x="4404745" y="0"/>
                </a:cubicBezTo>
                <a:cubicBezTo>
                  <a:pt x="4546718" y="-19305"/>
                  <a:pt x="4642268" y="-5819"/>
                  <a:pt x="4810262" y="0"/>
                </a:cubicBezTo>
                <a:cubicBezTo>
                  <a:pt x="4978256" y="5819"/>
                  <a:pt x="5276686" y="23939"/>
                  <a:pt x="5509428" y="0"/>
                </a:cubicBezTo>
                <a:cubicBezTo>
                  <a:pt x="5742170" y="-23939"/>
                  <a:pt x="6204400" y="-32666"/>
                  <a:pt x="6404360" y="0"/>
                </a:cubicBezTo>
                <a:cubicBezTo>
                  <a:pt x="6604320" y="32666"/>
                  <a:pt x="6884330" y="-16199"/>
                  <a:pt x="7005643" y="0"/>
                </a:cubicBezTo>
                <a:cubicBezTo>
                  <a:pt x="7126956" y="16199"/>
                  <a:pt x="7392682" y="-25015"/>
                  <a:pt x="7606925" y="0"/>
                </a:cubicBezTo>
                <a:cubicBezTo>
                  <a:pt x="7821168" y="25015"/>
                  <a:pt x="8021909" y="-11656"/>
                  <a:pt x="8306091" y="0"/>
                </a:cubicBezTo>
                <a:cubicBezTo>
                  <a:pt x="8590273" y="11656"/>
                  <a:pt x="8766805" y="26021"/>
                  <a:pt x="9103140" y="0"/>
                </a:cubicBezTo>
                <a:cubicBezTo>
                  <a:pt x="9439475" y="-26021"/>
                  <a:pt x="9496784" y="-3544"/>
                  <a:pt x="9788323" y="0"/>
                </a:cubicBezTo>
                <a:cubicBezTo>
                  <a:pt x="9806345" y="195446"/>
                  <a:pt x="9804663" y="392811"/>
                  <a:pt x="9788323" y="665081"/>
                </a:cubicBezTo>
                <a:cubicBezTo>
                  <a:pt x="9771983" y="937351"/>
                  <a:pt x="9772547" y="996317"/>
                  <a:pt x="9788323" y="1279003"/>
                </a:cubicBezTo>
                <a:cubicBezTo>
                  <a:pt x="9804099" y="1561689"/>
                  <a:pt x="9798142" y="1601457"/>
                  <a:pt x="9788323" y="1867344"/>
                </a:cubicBezTo>
                <a:cubicBezTo>
                  <a:pt x="9778504" y="2133231"/>
                  <a:pt x="9807734" y="2418348"/>
                  <a:pt x="9788323" y="2558005"/>
                </a:cubicBezTo>
                <a:cubicBezTo>
                  <a:pt x="9422929" y="2532911"/>
                  <a:pt x="9343040" y="2560058"/>
                  <a:pt x="8991274" y="2558005"/>
                </a:cubicBezTo>
                <a:cubicBezTo>
                  <a:pt x="8639508" y="2555952"/>
                  <a:pt x="8754310" y="2548476"/>
                  <a:pt x="8585758" y="2558005"/>
                </a:cubicBezTo>
                <a:cubicBezTo>
                  <a:pt x="8417206" y="2567534"/>
                  <a:pt x="8036016" y="2571026"/>
                  <a:pt x="7886592" y="2558005"/>
                </a:cubicBezTo>
                <a:cubicBezTo>
                  <a:pt x="7737168" y="2544984"/>
                  <a:pt x="7580322" y="2560915"/>
                  <a:pt x="7285309" y="2558005"/>
                </a:cubicBezTo>
                <a:cubicBezTo>
                  <a:pt x="6990296" y="2555095"/>
                  <a:pt x="6949192" y="2537433"/>
                  <a:pt x="6684026" y="2558005"/>
                </a:cubicBezTo>
                <a:cubicBezTo>
                  <a:pt x="6418860" y="2578577"/>
                  <a:pt x="6235607" y="2567985"/>
                  <a:pt x="6082744" y="2558005"/>
                </a:cubicBezTo>
                <a:cubicBezTo>
                  <a:pt x="5929881" y="2548025"/>
                  <a:pt x="5652576" y="2531341"/>
                  <a:pt x="5481461" y="2558005"/>
                </a:cubicBezTo>
                <a:cubicBezTo>
                  <a:pt x="5310346" y="2584669"/>
                  <a:pt x="4963432" y="2543433"/>
                  <a:pt x="4684412" y="2558005"/>
                </a:cubicBezTo>
                <a:cubicBezTo>
                  <a:pt x="4405392" y="2572577"/>
                  <a:pt x="4228223" y="2535643"/>
                  <a:pt x="3985246" y="2558005"/>
                </a:cubicBezTo>
                <a:cubicBezTo>
                  <a:pt x="3742269" y="2580367"/>
                  <a:pt x="3723411" y="2558715"/>
                  <a:pt x="3579730" y="2558005"/>
                </a:cubicBezTo>
                <a:cubicBezTo>
                  <a:pt x="3436049" y="2557295"/>
                  <a:pt x="3104294" y="2587257"/>
                  <a:pt x="2978447" y="2558005"/>
                </a:cubicBezTo>
                <a:cubicBezTo>
                  <a:pt x="2852600" y="2528753"/>
                  <a:pt x="2356737" y="2588340"/>
                  <a:pt x="2181398" y="2558005"/>
                </a:cubicBezTo>
                <a:cubicBezTo>
                  <a:pt x="2006059" y="2527670"/>
                  <a:pt x="1827711" y="2580872"/>
                  <a:pt x="1677998" y="2558005"/>
                </a:cubicBezTo>
                <a:cubicBezTo>
                  <a:pt x="1528285" y="2535138"/>
                  <a:pt x="1072549" y="2553391"/>
                  <a:pt x="783066" y="2558005"/>
                </a:cubicBezTo>
                <a:cubicBezTo>
                  <a:pt x="493583" y="2562619"/>
                  <a:pt x="329868" y="2519500"/>
                  <a:pt x="0" y="2558005"/>
                </a:cubicBezTo>
                <a:cubicBezTo>
                  <a:pt x="12663" y="2318102"/>
                  <a:pt x="-18778" y="2134220"/>
                  <a:pt x="0" y="1918504"/>
                </a:cubicBezTo>
                <a:cubicBezTo>
                  <a:pt x="18778" y="1702788"/>
                  <a:pt x="26871" y="1550379"/>
                  <a:pt x="0" y="1355743"/>
                </a:cubicBezTo>
                <a:cubicBezTo>
                  <a:pt x="-26871" y="1161107"/>
                  <a:pt x="-24892" y="991844"/>
                  <a:pt x="0" y="716241"/>
                </a:cubicBezTo>
                <a:cubicBezTo>
                  <a:pt x="24892" y="440638"/>
                  <a:pt x="-23675" y="213506"/>
                  <a:pt x="0" y="0"/>
                </a:cubicBezTo>
                <a:close/>
              </a:path>
              <a:path w="9788323" h="2558005" stroke="0" extrusionOk="0">
                <a:moveTo>
                  <a:pt x="0" y="0"/>
                </a:moveTo>
                <a:cubicBezTo>
                  <a:pt x="139631" y="-16416"/>
                  <a:pt x="404745" y="-27047"/>
                  <a:pt x="601283" y="0"/>
                </a:cubicBezTo>
                <a:cubicBezTo>
                  <a:pt x="797821" y="27047"/>
                  <a:pt x="903486" y="-4538"/>
                  <a:pt x="1006799" y="0"/>
                </a:cubicBezTo>
                <a:cubicBezTo>
                  <a:pt x="1110112" y="4538"/>
                  <a:pt x="1561764" y="-8868"/>
                  <a:pt x="1901731" y="0"/>
                </a:cubicBezTo>
                <a:cubicBezTo>
                  <a:pt x="2241698" y="8868"/>
                  <a:pt x="2374381" y="17040"/>
                  <a:pt x="2503014" y="0"/>
                </a:cubicBezTo>
                <a:cubicBezTo>
                  <a:pt x="2631647" y="-17040"/>
                  <a:pt x="2836210" y="-28022"/>
                  <a:pt x="3104297" y="0"/>
                </a:cubicBezTo>
                <a:cubicBezTo>
                  <a:pt x="3372384" y="28022"/>
                  <a:pt x="3757572" y="8886"/>
                  <a:pt x="3999229" y="0"/>
                </a:cubicBezTo>
                <a:cubicBezTo>
                  <a:pt x="4240886" y="-8886"/>
                  <a:pt x="4299307" y="13797"/>
                  <a:pt x="4502629" y="0"/>
                </a:cubicBezTo>
                <a:cubicBezTo>
                  <a:pt x="4705951" y="-13797"/>
                  <a:pt x="4975970" y="4313"/>
                  <a:pt x="5397561" y="0"/>
                </a:cubicBezTo>
                <a:cubicBezTo>
                  <a:pt x="5819152" y="-4313"/>
                  <a:pt x="6104113" y="25520"/>
                  <a:pt x="6292493" y="0"/>
                </a:cubicBezTo>
                <a:cubicBezTo>
                  <a:pt x="6480873" y="-25520"/>
                  <a:pt x="6788316" y="-963"/>
                  <a:pt x="6991659" y="0"/>
                </a:cubicBezTo>
                <a:cubicBezTo>
                  <a:pt x="7195002" y="963"/>
                  <a:pt x="7518639" y="40049"/>
                  <a:pt x="7886592" y="0"/>
                </a:cubicBezTo>
                <a:cubicBezTo>
                  <a:pt x="8254545" y="-40049"/>
                  <a:pt x="8288660" y="9143"/>
                  <a:pt x="8487874" y="0"/>
                </a:cubicBezTo>
                <a:cubicBezTo>
                  <a:pt x="8687088" y="-9143"/>
                  <a:pt x="8885352" y="8300"/>
                  <a:pt x="9089157" y="0"/>
                </a:cubicBezTo>
                <a:cubicBezTo>
                  <a:pt x="9292962" y="-8300"/>
                  <a:pt x="9478639" y="4291"/>
                  <a:pt x="9788323" y="0"/>
                </a:cubicBezTo>
                <a:cubicBezTo>
                  <a:pt x="9808926" y="257397"/>
                  <a:pt x="9797911" y="485118"/>
                  <a:pt x="9788323" y="613921"/>
                </a:cubicBezTo>
                <a:cubicBezTo>
                  <a:pt x="9778735" y="742724"/>
                  <a:pt x="9806167" y="939133"/>
                  <a:pt x="9788323" y="1253422"/>
                </a:cubicBezTo>
                <a:cubicBezTo>
                  <a:pt x="9770479" y="1567711"/>
                  <a:pt x="9778720" y="1701528"/>
                  <a:pt x="9788323" y="1918504"/>
                </a:cubicBezTo>
                <a:cubicBezTo>
                  <a:pt x="9797926" y="2135480"/>
                  <a:pt x="9798477" y="2255283"/>
                  <a:pt x="9788323" y="2558005"/>
                </a:cubicBezTo>
                <a:cubicBezTo>
                  <a:pt x="9476514" y="2595698"/>
                  <a:pt x="9388188" y="2557840"/>
                  <a:pt x="8991274" y="2558005"/>
                </a:cubicBezTo>
                <a:cubicBezTo>
                  <a:pt x="8594360" y="2558170"/>
                  <a:pt x="8700472" y="2541072"/>
                  <a:pt x="8487874" y="2558005"/>
                </a:cubicBezTo>
                <a:cubicBezTo>
                  <a:pt x="8275276" y="2574938"/>
                  <a:pt x="7988170" y="2564309"/>
                  <a:pt x="7592942" y="2558005"/>
                </a:cubicBezTo>
                <a:cubicBezTo>
                  <a:pt x="7197714" y="2551701"/>
                  <a:pt x="7214635" y="2550218"/>
                  <a:pt x="6893776" y="2558005"/>
                </a:cubicBezTo>
                <a:cubicBezTo>
                  <a:pt x="6572917" y="2565792"/>
                  <a:pt x="6571895" y="2533529"/>
                  <a:pt x="6390377" y="2558005"/>
                </a:cubicBezTo>
                <a:cubicBezTo>
                  <a:pt x="6208859" y="2582481"/>
                  <a:pt x="5906643" y="2591683"/>
                  <a:pt x="5691211" y="2558005"/>
                </a:cubicBezTo>
                <a:cubicBezTo>
                  <a:pt x="5475779" y="2524327"/>
                  <a:pt x="5406487" y="2548271"/>
                  <a:pt x="5285694" y="2558005"/>
                </a:cubicBezTo>
                <a:cubicBezTo>
                  <a:pt x="5164901" y="2567739"/>
                  <a:pt x="5060718" y="2537788"/>
                  <a:pt x="4880178" y="2558005"/>
                </a:cubicBezTo>
                <a:cubicBezTo>
                  <a:pt x="4699638" y="2578222"/>
                  <a:pt x="4352456" y="2539949"/>
                  <a:pt x="4181012" y="2558005"/>
                </a:cubicBezTo>
                <a:cubicBezTo>
                  <a:pt x="4009568" y="2576061"/>
                  <a:pt x="3807001" y="2535159"/>
                  <a:pt x="3677613" y="2558005"/>
                </a:cubicBezTo>
                <a:cubicBezTo>
                  <a:pt x="3548225" y="2580851"/>
                  <a:pt x="3180831" y="2534352"/>
                  <a:pt x="2880564" y="2558005"/>
                </a:cubicBezTo>
                <a:cubicBezTo>
                  <a:pt x="2580297" y="2581658"/>
                  <a:pt x="2515964" y="2559347"/>
                  <a:pt x="2377164" y="2558005"/>
                </a:cubicBezTo>
                <a:cubicBezTo>
                  <a:pt x="2238364" y="2556663"/>
                  <a:pt x="1913174" y="2542460"/>
                  <a:pt x="1580115" y="2558005"/>
                </a:cubicBezTo>
                <a:cubicBezTo>
                  <a:pt x="1247056" y="2573550"/>
                  <a:pt x="1339877" y="2538974"/>
                  <a:pt x="1174599" y="2558005"/>
                </a:cubicBezTo>
                <a:cubicBezTo>
                  <a:pt x="1009321" y="2577036"/>
                  <a:pt x="469753" y="2586018"/>
                  <a:pt x="0" y="2558005"/>
                </a:cubicBezTo>
                <a:cubicBezTo>
                  <a:pt x="-27797" y="2345982"/>
                  <a:pt x="-14667" y="2166523"/>
                  <a:pt x="0" y="1969664"/>
                </a:cubicBezTo>
                <a:cubicBezTo>
                  <a:pt x="14667" y="1772805"/>
                  <a:pt x="6196" y="1493619"/>
                  <a:pt x="0" y="1279003"/>
                </a:cubicBezTo>
                <a:cubicBezTo>
                  <a:pt x="-6196" y="1064387"/>
                  <a:pt x="30679" y="935778"/>
                  <a:pt x="0" y="665081"/>
                </a:cubicBezTo>
                <a:cubicBezTo>
                  <a:pt x="-30679" y="394384"/>
                  <a:pt x="-2372" y="318540"/>
                  <a:pt x="0" y="0"/>
                </a:cubicBezTo>
                <a:close/>
              </a:path>
            </a:pathLst>
          </a:custGeom>
          <a:solidFill>
            <a:srgbClr val="7CB5E2">
              <a:alpha val="50000"/>
            </a:srgbClr>
          </a:solidFill>
          <a:ln w="101600"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 fontScale="9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0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  <a:t>КУРСОВОЙ ПРОЕКТ</a:t>
            </a:r>
            <a:b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</a:br>
            <a:r>
              <a:rPr lang="ru-RU" sz="31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  <a:t>НА ТЕМУ</a:t>
            </a:r>
            <a:br>
              <a:rPr lang="ru-RU" sz="31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</a:br>
            <a:r>
              <a:rPr lang="ru-RU" sz="31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  <a:t>РАЗРАБОТКА ПОДСИСТЕМЫ «КООРДИНАТОР ДЕЯТЕЛЬНОСТИ КОМАНД НА ХАКАТОНЕ»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EB54470-333E-3701-0093-01E08DFC87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4463" y="0"/>
            <a:ext cx="9523070" cy="2546430"/>
          </a:xfrm>
          <a:custGeom>
            <a:avLst/>
            <a:gdLst>
              <a:gd name="connsiteX0" fmla="*/ 0 w 9523070"/>
              <a:gd name="connsiteY0" fmla="*/ 0 h 2546430"/>
              <a:gd name="connsiteX1" fmla="*/ 584989 w 9523070"/>
              <a:gd name="connsiteY1" fmla="*/ 0 h 2546430"/>
              <a:gd name="connsiteX2" fmla="*/ 979516 w 9523070"/>
              <a:gd name="connsiteY2" fmla="*/ 0 h 2546430"/>
              <a:gd name="connsiteX3" fmla="*/ 1850196 w 9523070"/>
              <a:gd name="connsiteY3" fmla="*/ 0 h 2546430"/>
              <a:gd name="connsiteX4" fmla="*/ 2435185 w 9523070"/>
              <a:gd name="connsiteY4" fmla="*/ 0 h 2546430"/>
              <a:gd name="connsiteX5" fmla="*/ 3020174 w 9523070"/>
              <a:gd name="connsiteY5" fmla="*/ 0 h 2546430"/>
              <a:gd name="connsiteX6" fmla="*/ 3890854 w 9523070"/>
              <a:gd name="connsiteY6" fmla="*/ 0 h 2546430"/>
              <a:gd name="connsiteX7" fmla="*/ 4380612 w 9523070"/>
              <a:gd name="connsiteY7" fmla="*/ 0 h 2546430"/>
              <a:gd name="connsiteX8" fmla="*/ 5251293 w 9523070"/>
              <a:gd name="connsiteY8" fmla="*/ 0 h 2546430"/>
              <a:gd name="connsiteX9" fmla="*/ 6121974 w 9523070"/>
              <a:gd name="connsiteY9" fmla="*/ 0 h 2546430"/>
              <a:gd name="connsiteX10" fmla="*/ 6802193 w 9523070"/>
              <a:gd name="connsiteY10" fmla="*/ 0 h 2546430"/>
              <a:gd name="connsiteX11" fmla="*/ 7672874 w 9523070"/>
              <a:gd name="connsiteY11" fmla="*/ 0 h 2546430"/>
              <a:gd name="connsiteX12" fmla="*/ 8257862 w 9523070"/>
              <a:gd name="connsiteY12" fmla="*/ 0 h 2546430"/>
              <a:gd name="connsiteX13" fmla="*/ 8842851 w 9523070"/>
              <a:gd name="connsiteY13" fmla="*/ 0 h 2546430"/>
              <a:gd name="connsiteX14" fmla="*/ 9523070 w 9523070"/>
              <a:gd name="connsiteY14" fmla="*/ 0 h 2546430"/>
              <a:gd name="connsiteX15" fmla="*/ 9523070 w 9523070"/>
              <a:gd name="connsiteY15" fmla="*/ 611143 h 2546430"/>
              <a:gd name="connsiteX16" fmla="*/ 9523070 w 9523070"/>
              <a:gd name="connsiteY16" fmla="*/ 1247751 h 2546430"/>
              <a:gd name="connsiteX17" fmla="*/ 9523070 w 9523070"/>
              <a:gd name="connsiteY17" fmla="*/ 1909823 h 2546430"/>
              <a:gd name="connsiteX18" fmla="*/ 9523070 w 9523070"/>
              <a:gd name="connsiteY18" fmla="*/ 2546430 h 2546430"/>
              <a:gd name="connsiteX19" fmla="*/ 8747620 w 9523070"/>
              <a:gd name="connsiteY19" fmla="*/ 2546430 h 2546430"/>
              <a:gd name="connsiteX20" fmla="*/ 8257862 w 9523070"/>
              <a:gd name="connsiteY20" fmla="*/ 2546430 h 2546430"/>
              <a:gd name="connsiteX21" fmla="*/ 7387181 w 9523070"/>
              <a:gd name="connsiteY21" fmla="*/ 2546430 h 2546430"/>
              <a:gd name="connsiteX22" fmla="*/ 6706962 w 9523070"/>
              <a:gd name="connsiteY22" fmla="*/ 2546430 h 2546430"/>
              <a:gd name="connsiteX23" fmla="*/ 6217204 w 9523070"/>
              <a:gd name="connsiteY23" fmla="*/ 2546430 h 2546430"/>
              <a:gd name="connsiteX24" fmla="*/ 5536985 w 9523070"/>
              <a:gd name="connsiteY24" fmla="*/ 2546430 h 2546430"/>
              <a:gd name="connsiteX25" fmla="*/ 5142458 w 9523070"/>
              <a:gd name="connsiteY25" fmla="*/ 2546430 h 2546430"/>
              <a:gd name="connsiteX26" fmla="*/ 4747931 w 9523070"/>
              <a:gd name="connsiteY26" fmla="*/ 2546430 h 2546430"/>
              <a:gd name="connsiteX27" fmla="*/ 4067711 w 9523070"/>
              <a:gd name="connsiteY27" fmla="*/ 2546430 h 2546430"/>
              <a:gd name="connsiteX28" fmla="*/ 3577953 w 9523070"/>
              <a:gd name="connsiteY28" fmla="*/ 2546430 h 2546430"/>
              <a:gd name="connsiteX29" fmla="*/ 2802503 w 9523070"/>
              <a:gd name="connsiteY29" fmla="*/ 2546430 h 2546430"/>
              <a:gd name="connsiteX30" fmla="*/ 2312746 w 9523070"/>
              <a:gd name="connsiteY30" fmla="*/ 2546430 h 2546430"/>
              <a:gd name="connsiteX31" fmla="*/ 1537296 w 9523070"/>
              <a:gd name="connsiteY31" fmla="*/ 2546430 h 2546430"/>
              <a:gd name="connsiteX32" fmla="*/ 1142768 w 9523070"/>
              <a:gd name="connsiteY32" fmla="*/ 2546430 h 2546430"/>
              <a:gd name="connsiteX33" fmla="*/ 0 w 9523070"/>
              <a:gd name="connsiteY33" fmla="*/ 2546430 h 2546430"/>
              <a:gd name="connsiteX34" fmla="*/ 0 w 9523070"/>
              <a:gd name="connsiteY34" fmla="*/ 1960751 h 2546430"/>
              <a:gd name="connsiteX35" fmla="*/ 0 w 9523070"/>
              <a:gd name="connsiteY35" fmla="*/ 1273215 h 2546430"/>
              <a:gd name="connsiteX36" fmla="*/ 0 w 9523070"/>
              <a:gd name="connsiteY36" fmla="*/ 662072 h 2546430"/>
              <a:gd name="connsiteX37" fmla="*/ 0 w 9523070"/>
              <a:gd name="connsiteY37" fmla="*/ 0 h 2546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9523070" h="2546430" extrusionOk="0">
                <a:moveTo>
                  <a:pt x="0" y="0"/>
                </a:moveTo>
                <a:cubicBezTo>
                  <a:pt x="252493" y="-12254"/>
                  <a:pt x="374215" y="-3596"/>
                  <a:pt x="584989" y="0"/>
                </a:cubicBezTo>
                <a:cubicBezTo>
                  <a:pt x="795763" y="3596"/>
                  <a:pt x="860654" y="-1107"/>
                  <a:pt x="979516" y="0"/>
                </a:cubicBezTo>
                <a:cubicBezTo>
                  <a:pt x="1098378" y="1107"/>
                  <a:pt x="1468956" y="-38569"/>
                  <a:pt x="1850196" y="0"/>
                </a:cubicBezTo>
                <a:cubicBezTo>
                  <a:pt x="2231436" y="38569"/>
                  <a:pt x="2254505" y="13764"/>
                  <a:pt x="2435185" y="0"/>
                </a:cubicBezTo>
                <a:cubicBezTo>
                  <a:pt x="2615865" y="-13764"/>
                  <a:pt x="2884083" y="12077"/>
                  <a:pt x="3020174" y="0"/>
                </a:cubicBezTo>
                <a:cubicBezTo>
                  <a:pt x="3156265" y="-12077"/>
                  <a:pt x="3522227" y="24293"/>
                  <a:pt x="3890854" y="0"/>
                </a:cubicBezTo>
                <a:cubicBezTo>
                  <a:pt x="4259481" y="-24293"/>
                  <a:pt x="4200520" y="23084"/>
                  <a:pt x="4380612" y="0"/>
                </a:cubicBezTo>
                <a:cubicBezTo>
                  <a:pt x="4560704" y="-23084"/>
                  <a:pt x="4852811" y="-30450"/>
                  <a:pt x="5251293" y="0"/>
                </a:cubicBezTo>
                <a:cubicBezTo>
                  <a:pt x="5649775" y="30450"/>
                  <a:pt x="5802288" y="-41275"/>
                  <a:pt x="6121974" y="0"/>
                </a:cubicBezTo>
                <a:cubicBezTo>
                  <a:pt x="6441660" y="41275"/>
                  <a:pt x="6579107" y="-9962"/>
                  <a:pt x="6802193" y="0"/>
                </a:cubicBezTo>
                <a:cubicBezTo>
                  <a:pt x="7025279" y="9962"/>
                  <a:pt x="7434827" y="33780"/>
                  <a:pt x="7672874" y="0"/>
                </a:cubicBezTo>
                <a:cubicBezTo>
                  <a:pt x="7910921" y="-33780"/>
                  <a:pt x="8060181" y="15767"/>
                  <a:pt x="8257862" y="0"/>
                </a:cubicBezTo>
                <a:cubicBezTo>
                  <a:pt x="8455543" y="-15767"/>
                  <a:pt x="8708057" y="-4302"/>
                  <a:pt x="8842851" y="0"/>
                </a:cubicBezTo>
                <a:cubicBezTo>
                  <a:pt x="8977645" y="4302"/>
                  <a:pt x="9357626" y="31917"/>
                  <a:pt x="9523070" y="0"/>
                </a:cubicBezTo>
                <a:cubicBezTo>
                  <a:pt x="9498852" y="122918"/>
                  <a:pt x="9536129" y="356281"/>
                  <a:pt x="9523070" y="611143"/>
                </a:cubicBezTo>
                <a:cubicBezTo>
                  <a:pt x="9510011" y="866005"/>
                  <a:pt x="9497961" y="1024762"/>
                  <a:pt x="9523070" y="1247751"/>
                </a:cubicBezTo>
                <a:cubicBezTo>
                  <a:pt x="9548179" y="1470740"/>
                  <a:pt x="9554881" y="1644404"/>
                  <a:pt x="9523070" y="1909823"/>
                </a:cubicBezTo>
                <a:cubicBezTo>
                  <a:pt x="9491259" y="2175242"/>
                  <a:pt x="9495670" y="2305729"/>
                  <a:pt x="9523070" y="2546430"/>
                </a:cubicBezTo>
                <a:cubicBezTo>
                  <a:pt x="9180522" y="2583479"/>
                  <a:pt x="9101357" y="2526275"/>
                  <a:pt x="8747620" y="2546430"/>
                </a:cubicBezTo>
                <a:cubicBezTo>
                  <a:pt x="8393883" y="2566586"/>
                  <a:pt x="8420486" y="2527505"/>
                  <a:pt x="8257862" y="2546430"/>
                </a:cubicBezTo>
                <a:cubicBezTo>
                  <a:pt x="8095238" y="2565355"/>
                  <a:pt x="7576226" y="2522159"/>
                  <a:pt x="7387181" y="2546430"/>
                </a:cubicBezTo>
                <a:cubicBezTo>
                  <a:pt x="7198136" y="2570701"/>
                  <a:pt x="6961171" y="2527633"/>
                  <a:pt x="6706962" y="2546430"/>
                </a:cubicBezTo>
                <a:cubicBezTo>
                  <a:pt x="6452753" y="2565227"/>
                  <a:pt x="6319837" y="2560047"/>
                  <a:pt x="6217204" y="2546430"/>
                </a:cubicBezTo>
                <a:cubicBezTo>
                  <a:pt x="6114571" y="2532813"/>
                  <a:pt x="5769872" y="2528166"/>
                  <a:pt x="5536985" y="2546430"/>
                </a:cubicBezTo>
                <a:cubicBezTo>
                  <a:pt x="5304098" y="2564694"/>
                  <a:pt x="5245612" y="2530686"/>
                  <a:pt x="5142458" y="2546430"/>
                </a:cubicBezTo>
                <a:cubicBezTo>
                  <a:pt x="5039304" y="2562174"/>
                  <a:pt x="4845273" y="2541991"/>
                  <a:pt x="4747931" y="2546430"/>
                </a:cubicBezTo>
                <a:cubicBezTo>
                  <a:pt x="4650589" y="2550869"/>
                  <a:pt x="4397113" y="2574503"/>
                  <a:pt x="4067711" y="2546430"/>
                </a:cubicBezTo>
                <a:cubicBezTo>
                  <a:pt x="3738309" y="2518357"/>
                  <a:pt x="3791208" y="2551027"/>
                  <a:pt x="3577953" y="2546430"/>
                </a:cubicBezTo>
                <a:cubicBezTo>
                  <a:pt x="3364698" y="2541833"/>
                  <a:pt x="3010520" y="2545460"/>
                  <a:pt x="2802503" y="2546430"/>
                </a:cubicBezTo>
                <a:cubicBezTo>
                  <a:pt x="2594486" y="2547401"/>
                  <a:pt x="2482433" y="2554240"/>
                  <a:pt x="2312746" y="2546430"/>
                </a:cubicBezTo>
                <a:cubicBezTo>
                  <a:pt x="2143059" y="2538620"/>
                  <a:pt x="1886698" y="2515582"/>
                  <a:pt x="1537296" y="2546430"/>
                </a:cubicBezTo>
                <a:cubicBezTo>
                  <a:pt x="1187894" y="2577279"/>
                  <a:pt x="1322688" y="2563060"/>
                  <a:pt x="1142768" y="2546430"/>
                </a:cubicBezTo>
                <a:cubicBezTo>
                  <a:pt x="962848" y="2529800"/>
                  <a:pt x="561459" y="2560407"/>
                  <a:pt x="0" y="2546430"/>
                </a:cubicBezTo>
                <a:cubicBezTo>
                  <a:pt x="25467" y="2277759"/>
                  <a:pt x="19301" y="2117543"/>
                  <a:pt x="0" y="1960751"/>
                </a:cubicBezTo>
                <a:cubicBezTo>
                  <a:pt x="-19301" y="1803959"/>
                  <a:pt x="-24595" y="1490573"/>
                  <a:pt x="0" y="1273215"/>
                </a:cubicBezTo>
                <a:cubicBezTo>
                  <a:pt x="24595" y="1055857"/>
                  <a:pt x="3478" y="870887"/>
                  <a:pt x="0" y="662072"/>
                </a:cubicBezTo>
                <a:cubicBezTo>
                  <a:pt x="-3478" y="453257"/>
                  <a:pt x="-15291" y="196359"/>
                  <a:pt x="0" y="0"/>
                </a:cubicBezTo>
                <a:close/>
              </a:path>
            </a:pathLst>
          </a:custGeom>
          <a:noFill/>
          <a:ln w="101600" cap="rnd">
            <a:noFill/>
            <a:round/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ФЕДЕРАЛЬНОЕ ГОСУДАРСТВЕННОЕ БЮДЖЕТНОЕ ОБРАЗОВАТЕЛЬНОЕ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УЧРЕЖДЕНИЕ ВЫСШЕГО ОБРАЗОВАНИЯ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«САНКТ-ПЕТЕРБУРГСКИЙ ГОСУДАРСТВЕННЫЙ УНИВЕРСИТЕТ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ТЕЛЕКОММУНИКАЦИЙ ИМ. ПРОФ. М.А. БОНЧ-БРУЕВИЧА»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(СПбГУТ)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ru-RU" sz="17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highlight>
                <a:srgbClr val="7CB5E2"/>
              </a:highlight>
              <a:latin typeface="Arial Black" panose="020B0A040201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АРХАНГЕЛЬСКИЙ КОЛЛЕДЖ ТЕЛЕКОММУНИКАЦИЙ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ИМ. Б.Л. РОЗИНГА (ФИЛИАЛ) СПбГУТ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7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(АКТ (ф) СПбГУТ)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0A86B998-8D30-F6D4-9A7B-A20EB2C0BCFB}"/>
              </a:ext>
            </a:extLst>
          </p:cNvPr>
          <p:cNvSpPr txBox="1">
            <a:spLocks/>
          </p:cNvSpPr>
          <p:nvPr/>
        </p:nvSpPr>
        <p:spPr>
          <a:xfrm>
            <a:off x="4651812" y="6529046"/>
            <a:ext cx="2888367" cy="364603"/>
          </a:xfrm>
          <a:prstGeom prst="rect">
            <a:avLst/>
          </a:prstGeom>
          <a:noFill/>
          <a:ln w="63500" cap="rnd">
            <a:noFill/>
            <a:round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Архангельск 2025</a:t>
            </a: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15A794FD-E73E-FA2D-C3AA-FDB9522A3DC4}"/>
              </a:ext>
            </a:extLst>
          </p:cNvPr>
          <p:cNvSpPr txBox="1">
            <a:spLocks/>
          </p:cNvSpPr>
          <p:nvPr/>
        </p:nvSpPr>
        <p:spPr>
          <a:xfrm>
            <a:off x="7694510" y="5104435"/>
            <a:ext cx="4497490" cy="1424611"/>
          </a:xfrm>
          <a:prstGeom prst="rect">
            <a:avLst/>
          </a:prstGeom>
          <a:noFill/>
          <a:ln w="63500" cap="rnd">
            <a:noFill/>
            <a:round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Студент группы ИСПП-21: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Герасименко Степан Евгеньевич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Руководитель: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1800" b="1" dirty="0" err="1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Маломан</a:t>
            </a:r>
            <a:r>
              <a:rPr lang="ru-RU" sz="1800" b="1" dirty="0">
                <a:ln w="12700">
                  <a:solidFill>
                    <a:srgbClr val="002060"/>
                  </a:solidFill>
                </a:ln>
                <a:solidFill>
                  <a:srgbClr val="E8FBFE"/>
                </a:solidFill>
                <a:highlight>
                  <a:srgbClr val="7CB5E2"/>
                </a:highlight>
                <a:latin typeface="Arial Black" panose="020B0A04020102020204" pitchFamily="34" charset="0"/>
              </a:rPr>
              <a:t> Юлия Сергеевна</a:t>
            </a:r>
          </a:p>
        </p:txBody>
      </p:sp>
    </p:spTree>
    <p:extLst>
      <p:ext uri="{BB962C8B-B14F-4D97-AF65-F5344CB8AC3E}">
        <p14:creationId xmlns:p14="http://schemas.microsoft.com/office/powerpoint/2010/main" val="2567423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AFEDE7-26A4-8BAD-514C-6F37A829B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BEDBAE0-5250-8938-B7F7-6E685A14CE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31" b="99769" l="507" r="99578">
                        <a14:foregroundMark x1="26098" y1="6944" x2="20355" y2="16898"/>
                        <a14:foregroundMark x1="20355" y1="16898" x2="20439" y2="17130"/>
                        <a14:foregroundMark x1="26605" y1="2662" x2="30997" y2="3125"/>
                        <a14:foregroundMark x1="8193" y1="26505" x2="11149" y2="40972"/>
                        <a14:foregroundMark x1="11149" y1="40972" x2="15541" y2="46644"/>
                        <a14:foregroundMark x1="15541" y1="46644" x2="18243" y2="55093"/>
                        <a14:foregroundMark x1="18243" y1="55093" x2="18666" y2="64352"/>
                        <a14:foregroundMark x1="12162" y1="53935" x2="6419" y2="55556"/>
                        <a14:foregroundMark x1="6419" y1="55556" x2="11486" y2="66435"/>
                        <a14:foregroundMark x1="11486" y1="66435" x2="9459" y2="73611"/>
                        <a14:foregroundMark x1="9459" y1="73611" x2="6503" y2="69329"/>
                        <a14:foregroundMark x1="6841" y1="74190" x2="5912" y2="82292"/>
                        <a14:foregroundMark x1="5912" y1="82292" x2="7855" y2="93287"/>
                        <a14:foregroundMark x1="7855" y1="93287" x2="14949" y2="94444"/>
                        <a14:foregroundMark x1="14949" y1="94444" x2="29307" y2="92940"/>
                        <a14:foregroundMark x1="29307" y1="92940" x2="36655" y2="88426"/>
                        <a14:foregroundMark x1="36655" y1="88426" x2="43581" y2="87500"/>
                        <a14:foregroundMark x1="43581" y1="87500" x2="51436" y2="88889"/>
                        <a14:foregroundMark x1="51436" y1="88889" x2="57601" y2="92477"/>
                        <a14:foregroundMark x1="57601" y1="92477" x2="58277" y2="92477"/>
                        <a14:foregroundMark x1="32010" y1="51968" x2="37669" y2="37847"/>
                        <a14:foregroundMark x1="37669" y1="37847" x2="46791" y2="25463"/>
                        <a14:foregroundMark x1="46791" y1="25463" x2="61149" y2="16319"/>
                        <a14:foregroundMark x1="61149" y1="16319" x2="74071" y2="13542"/>
                        <a14:foregroundMark x1="74071" y1="13542" x2="81081" y2="23843"/>
                        <a14:foregroundMark x1="81081" y1="23843" x2="90287" y2="54514"/>
                        <a14:foregroundMark x1="90287" y1="54514" x2="90034" y2="71644"/>
                        <a14:foregroundMark x1="90034" y1="71644" x2="87247" y2="83449"/>
                        <a14:foregroundMark x1="87247" y1="83449" x2="85642" y2="85069"/>
                        <a14:foregroundMark x1="25591" y1="42824" x2="25929" y2="54977"/>
                        <a14:foregroundMark x1="25929" y1="54977" x2="20946" y2="70833"/>
                        <a14:foregroundMark x1="20946" y1="70833" x2="13514" y2="75926"/>
                        <a14:foregroundMark x1="13514" y1="75926" x2="9966" y2="68171"/>
                        <a14:foregroundMark x1="9966" y1="68171" x2="11233" y2="60301"/>
                        <a14:foregroundMark x1="11233" y1="60301" x2="12416" y2="57639"/>
                        <a14:foregroundMark x1="5828" y1="68634" x2="5659" y2="71296"/>
                        <a14:foregroundMark x1="34375" y1="56250" x2="37669" y2="54282"/>
                        <a14:foregroundMark x1="51689" y1="35069" x2="52365" y2="50694"/>
                        <a14:foregroundMark x1="52365" y1="50694" x2="52787" y2="51736"/>
                        <a14:foregroundMark x1="55068" y1="68171" x2="52534" y2="77315"/>
                        <a14:foregroundMark x1="61993" y1="76736" x2="66807" y2="77315"/>
                        <a14:foregroundMark x1="81503" y1="75116" x2="84459" y2="74074"/>
                        <a14:foregroundMark x1="90456" y1="33449" x2="95861" y2="64583"/>
                        <a14:foregroundMark x1="95861" y1="64583" x2="93243" y2="72454"/>
                        <a14:foregroundMark x1="93243" y1="72454" x2="93750" y2="80671"/>
                        <a14:foregroundMark x1="93750" y1="80671" x2="85220" y2="87847"/>
                        <a14:foregroundMark x1="85220" y1="87847" x2="82432" y2="81366"/>
                        <a14:foregroundMark x1="82432" y1="81366" x2="72297" y2="84954"/>
                        <a14:foregroundMark x1="72297" y1="84954" x2="73480" y2="92130"/>
                        <a14:foregroundMark x1="73480" y1="92130" x2="77534" y2="92477"/>
                        <a14:foregroundMark x1="81081" y1="7755" x2="81926" y2="7755"/>
                        <a14:foregroundMark x1="48311" y1="5440" x2="49071" y2="5440"/>
                        <a14:foregroundMark x1="7939" y1="3472" x2="7855" y2="6134"/>
                        <a14:foregroundMark x1="4814" y1="17245" x2="5068" y2="20949"/>
                        <a14:foregroundMark x1="38091" y1="54861" x2="37838" y2="54977"/>
                        <a14:foregroundMark x1="19764" y1="80208" x2="11064" y2="95023"/>
                        <a14:foregroundMark x1="11064" y1="95023" x2="8193" y2="98264"/>
                        <a14:foregroundMark x1="1943" y1="99884" x2="591" y2="99421"/>
                        <a14:foregroundMark x1="96115" y1="57986" x2="96115" y2="57986"/>
                        <a14:foregroundMark x1="96115" y1="84606" x2="96115" y2="84606"/>
                        <a14:foregroundMark x1="99578" y1="99537" x2="99578" y2="99537"/>
                        <a14:foregroundMark x1="21875" y1="21875" x2="25845" y2="34375"/>
                        <a14:foregroundMark x1="25845" y1="34375" x2="53970" y2="43750"/>
                        <a14:foregroundMark x1="53970" y1="43750" x2="61402" y2="66435"/>
                        <a14:foregroundMark x1="61402" y1="66435" x2="56334" y2="74190"/>
                        <a14:foregroundMark x1="56334" y1="74190" x2="43328" y2="54167"/>
                        <a14:foregroundMark x1="43328" y1="54167" x2="38091" y2="35648"/>
                        <a14:foregroundMark x1="38091" y1="35648" x2="35980" y2="66088"/>
                        <a14:foregroundMark x1="35980" y1="66088" x2="32010" y2="48032"/>
                        <a14:foregroundMark x1="32010" y1="48032" x2="48733" y2="61921"/>
                        <a14:foregroundMark x1="48733" y1="61921" x2="50845" y2="81829"/>
                        <a14:backgroundMark x1="1943" y1="12037" x2="2111" y2="15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852" y="0"/>
            <a:ext cx="9414076" cy="6869731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E058D86-B8DB-B050-BFAA-59CE15033D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2365" y="1130944"/>
            <a:ext cx="5027270" cy="1122745"/>
          </a:xfrm>
          <a:custGeom>
            <a:avLst/>
            <a:gdLst>
              <a:gd name="connsiteX0" fmla="*/ 0 w 5027270"/>
              <a:gd name="connsiteY0" fmla="*/ 0 h 1122745"/>
              <a:gd name="connsiteX1" fmla="*/ 527863 w 5027270"/>
              <a:gd name="connsiteY1" fmla="*/ 0 h 1122745"/>
              <a:gd name="connsiteX2" fmla="*/ 1105999 w 5027270"/>
              <a:gd name="connsiteY2" fmla="*/ 0 h 1122745"/>
              <a:gd name="connsiteX3" fmla="*/ 1633863 w 5027270"/>
              <a:gd name="connsiteY3" fmla="*/ 0 h 1122745"/>
              <a:gd name="connsiteX4" fmla="*/ 2312544 w 5027270"/>
              <a:gd name="connsiteY4" fmla="*/ 0 h 1122745"/>
              <a:gd name="connsiteX5" fmla="*/ 2940953 w 5027270"/>
              <a:gd name="connsiteY5" fmla="*/ 0 h 1122745"/>
              <a:gd name="connsiteX6" fmla="*/ 3569362 w 5027270"/>
              <a:gd name="connsiteY6" fmla="*/ 0 h 1122745"/>
              <a:gd name="connsiteX7" fmla="*/ 4298316 w 5027270"/>
              <a:gd name="connsiteY7" fmla="*/ 0 h 1122745"/>
              <a:gd name="connsiteX8" fmla="*/ 5027270 w 5027270"/>
              <a:gd name="connsiteY8" fmla="*/ 0 h 1122745"/>
              <a:gd name="connsiteX9" fmla="*/ 5027270 w 5027270"/>
              <a:gd name="connsiteY9" fmla="*/ 527690 h 1122745"/>
              <a:gd name="connsiteX10" fmla="*/ 5027270 w 5027270"/>
              <a:gd name="connsiteY10" fmla="*/ 1122745 h 1122745"/>
              <a:gd name="connsiteX11" fmla="*/ 4549679 w 5027270"/>
              <a:gd name="connsiteY11" fmla="*/ 1122745 h 1122745"/>
              <a:gd name="connsiteX12" fmla="*/ 4021816 w 5027270"/>
              <a:gd name="connsiteY12" fmla="*/ 1122745 h 1122745"/>
              <a:gd name="connsiteX13" fmla="*/ 3343135 w 5027270"/>
              <a:gd name="connsiteY13" fmla="*/ 1122745 h 1122745"/>
              <a:gd name="connsiteX14" fmla="*/ 2614180 w 5027270"/>
              <a:gd name="connsiteY14" fmla="*/ 1122745 h 1122745"/>
              <a:gd name="connsiteX15" fmla="*/ 2036044 w 5027270"/>
              <a:gd name="connsiteY15" fmla="*/ 1122745 h 1122745"/>
              <a:gd name="connsiteX16" fmla="*/ 1307090 w 5027270"/>
              <a:gd name="connsiteY16" fmla="*/ 1122745 h 1122745"/>
              <a:gd name="connsiteX17" fmla="*/ 779227 w 5027270"/>
              <a:gd name="connsiteY17" fmla="*/ 1122745 h 1122745"/>
              <a:gd name="connsiteX18" fmla="*/ 0 w 5027270"/>
              <a:gd name="connsiteY18" fmla="*/ 1122745 h 1122745"/>
              <a:gd name="connsiteX19" fmla="*/ 0 w 5027270"/>
              <a:gd name="connsiteY19" fmla="*/ 595055 h 1122745"/>
              <a:gd name="connsiteX20" fmla="*/ 0 w 5027270"/>
              <a:gd name="connsiteY20" fmla="*/ 0 h 1122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027270" h="1122745" fill="none" extrusionOk="0">
                <a:moveTo>
                  <a:pt x="0" y="0"/>
                </a:moveTo>
                <a:cubicBezTo>
                  <a:pt x="170084" y="-21902"/>
                  <a:pt x="319885" y="17006"/>
                  <a:pt x="527863" y="0"/>
                </a:cubicBezTo>
                <a:cubicBezTo>
                  <a:pt x="735841" y="-17006"/>
                  <a:pt x="869296" y="17858"/>
                  <a:pt x="1105999" y="0"/>
                </a:cubicBezTo>
                <a:cubicBezTo>
                  <a:pt x="1342702" y="-17858"/>
                  <a:pt x="1429126" y="3312"/>
                  <a:pt x="1633863" y="0"/>
                </a:cubicBezTo>
                <a:cubicBezTo>
                  <a:pt x="1838600" y="-3312"/>
                  <a:pt x="2055367" y="-24930"/>
                  <a:pt x="2312544" y="0"/>
                </a:cubicBezTo>
                <a:cubicBezTo>
                  <a:pt x="2569721" y="24930"/>
                  <a:pt x="2664141" y="-3747"/>
                  <a:pt x="2940953" y="0"/>
                </a:cubicBezTo>
                <a:cubicBezTo>
                  <a:pt x="3217765" y="3747"/>
                  <a:pt x="3356555" y="28805"/>
                  <a:pt x="3569362" y="0"/>
                </a:cubicBezTo>
                <a:cubicBezTo>
                  <a:pt x="3782169" y="-28805"/>
                  <a:pt x="3962152" y="-10302"/>
                  <a:pt x="4298316" y="0"/>
                </a:cubicBezTo>
                <a:cubicBezTo>
                  <a:pt x="4634480" y="10302"/>
                  <a:pt x="4776098" y="9713"/>
                  <a:pt x="5027270" y="0"/>
                </a:cubicBezTo>
                <a:cubicBezTo>
                  <a:pt x="5050002" y="132343"/>
                  <a:pt x="5012176" y="345859"/>
                  <a:pt x="5027270" y="527690"/>
                </a:cubicBezTo>
                <a:cubicBezTo>
                  <a:pt x="5042365" y="709521"/>
                  <a:pt x="4998880" y="868476"/>
                  <a:pt x="5027270" y="1122745"/>
                </a:cubicBezTo>
                <a:cubicBezTo>
                  <a:pt x="4930059" y="1111142"/>
                  <a:pt x="4755866" y="1103215"/>
                  <a:pt x="4549679" y="1122745"/>
                </a:cubicBezTo>
                <a:cubicBezTo>
                  <a:pt x="4343492" y="1142275"/>
                  <a:pt x="4263279" y="1119928"/>
                  <a:pt x="4021816" y="1122745"/>
                </a:cubicBezTo>
                <a:cubicBezTo>
                  <a:pt x="3780353" y="1125562"/>
                  <a:pt x="3662602" y="1148806"/>
                  <a:pt x="3343135" y="1122745"/>
                </a:cubicBezTo>
                <a:cubicBezTo>
                  <a:pt x="3023668" y="1096684"/>
                  <a:pt x="2842666" y="1154979"/>
                  <a:pt x="2614180" y="1122745"/>
                </a:cubicBezTo>
                <a:cubicBezTo>
                  <a:pt x="2385694" y="1090511"/>
                  <a:pt x="2242916" y="1116430"/>
                  <a:pt x="2036044" y="1122745"/>
                </a:cubicBezTo>
                <a:cubicBezTo>
                  <a:pt x="1829172" y="1129060"/>
                  <a:pt x="1550565" y="1110119"/>
                  <a:pt x="1307090" y="1122745"/>
                </a:cubicBezTo>
                <a:cubicBezTo>
                  <a:pt x="1063615" y="1135371"/>
                  <a:pt x="1026814" y="1132870"/>
                  <a:pt x="779227" y="1122745"/>
                </a:cubicBezTo>
                <a:cubicBezTo>
                  <a:pt x="531640" y="1112620"/>
                  <a:pt x="209224" y="1088003"/>
                  <a:pt x="0" y="1122745"/>
                </a:cubicBezTo>
                <a:cubicBezTo>
                  <a:pt x="-6040" y="895681"/>
                  <a:pt x="-3107" y="756062"/>
                  <a:pt x="0" y="595055"/>
                </a:cubicBezTo>
                <a:cubicBezTo>
                  <a:pt x="3107" y="434048"/>
                  <a:pt x="1632" y="136562"/>
                  <a:pt x="0" y="0"/>
                </a:cubicBezTo>
                <a:close/>
              </a:path>
              <a:path w="5027270" h="1122745" stroke="0" extrusionOk="0">
                <a:moveTo>
                  <a:pt x="0" y="0"/>
                </a:moveTo>
                <a:cubicBezTo>
                  <a:pt x="123963" y="26206"/>
                  <a:pt x="423086" y="18859"/>
                  <a:pt x="578136" y="0"/>
                </a:cubicBezTo>
                <a:cubicBezTo>
                  <a:pt x="733186" y="-18859"/>
                  <a:pt x="843253" y="-4547"/>
                  <a:pt x="1055727" y="0"/>
                </a:cubicBezTo>
                <a:cubicBezTo>
                  <a:pt x="1268201" y="4547"/>
                  <a:pt x="1543891" y="-33491"/>
                  <a:pt x="1784681" y="0"/>
                </a:cubicBezTo>
                <a:cubicBezTo>
                  <a:pt x="2025471" y="33491"/>
                  <a:pt x="2178971" y="23204"/>
                  <a:pt x="2362817" y="0"/>
                </a:cubicBezTo>
                <a:cubicBezTo>
                  <a:pt x="2546663" y="-23204"/>
                  <a:pt x="2804087" y="12662"/>
                  <a:pt x="2940953" y="0"/>
                </a:cubicBezTo>
                <a:cubicBezTo>
                  <a:pt x="3077819" y="-12662"/>
                  <a:pt x="3439997" y="-33416"/>
                  <a:pt x="3669907" y="0"/>
                </a:cubicBezTo>
                <a:cubicBezTo>
                  <a:pt x="3899817" y="33416"/>
                  <a:pt x="4034603" y="9950"/>
                  <a:pt x="4197770" y="0"/>
                </a:cubicBezTo>
                <a:cubicBezTo>
                  <a:pt x="4360937" y="-9950"/>
                  <a:pt x="4824050" y="-7794"/>
                  <a:pt x="5027270" y="0"/>
                </a:cubicBezTo>
                <a:cubicBezTo>
                  <a:pt x="5051084" y="117420"/>
                  <a:pt x="5049386" y="315375"/>
                  <a:pt x="5027270" y="583827"/>
                </a:cubicBezTo>
                <a:cubicBezTo>
                  <a:pt x="5005154" y="852279"/>
                  <a:pt x="5007926" y="919892"/>
                  <a:pt x="5027270" y="1122745"/>
                </a:cubicBezTo>
                <a:cubicBezTo>
                  <a:pt x="4851745" y="1131355"/>
                  <a:pt x="4529451" y="1116457"/>
                  <a:pt x="4398861" y="1122745"/>
                </a:cubicBezTo>
                <a:cubicBezTo>
                  <a:pt x="4268271" y="1129033"/>
                  <a:pt x="3951789" y="1105773"/>
                  <a:pt x="3820725" y="1122745"/>
                </a:cubicBezTo>
                <a:cubicBezTo>
                  <a:pt x="3689661" y="1139717"/>
                  <a:pt x="3270589" y="1158040"/>
                  <a:pt x="3091771" y="1122745"/>
                </a:cubicBezTo>
                <a:cubicBezTo>
                  <a:pt x="2912953" y="1087450"/>
                  <a:pt x="2588280" y="1112188"/>
                  <a:pt x="2362817" y="1122745"/>
                </a:cubicBezTo>
                <a:cubicBezTo>
                  <a:pt x="2137354" y="1133302"/>
                  <a:pt x="1950833" y="1129003"/>
                  <a:pt x="1834954" y="1122745"/>
                </a:cubicBezTo>
                <a:cubicBezTo>
                  <a:pt x="1719075" y="1116487"/>
                  <a:pt x="1388342" y="1104026"/>
                  <a:pt x="1206545" y="1122745"/>
                </a:cubicBezTo>
                <a:cubicBezTo>
                  <a:pt x="1024748" y="1141464"/>
                  <a:pt x="306811" y="1173620"/>
                  <a:pt x="0" y="1122745"/>
                </a:cubicBezTo>
                <a:cubicBezTo>
                  <a:pt x="-12627" y="889589"/>
                  <a:pt x="-6805" y="763345"/>
                  <a:pt x="0" y="561373"/>
                </a:cubicBezTo>
                <a:cubicBezTo>
                  <a:pt x="6805" y="359401"/>
                  <a:pt x="-11241" y="178631"/>
                  <a:pt x="0" y="0"/>
                </a:cubicBezTo>
                <a:close/>
              </a:path>
            </a:pathLst>
          </a:custGeom>
          <a:noFill/>
          <a:ln w="101600">
            <a:noFill/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  <a:t>Актуальность</a:t>
            </a:r>
            <a:endParaRPr lang="ru-RU" sz="44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3937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F3F64F-AA5B-67A4-0498-CCF9D361F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2E1D0A3-9D87-ED69-D07A-C5EA1E828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31" b="99769" l="507" r="99578">
                        <a14:foregroundMark x1="26098" y1="6944" x2="20355" y2="16898"/>
                        <a14:foregroundMark x1="20355" y1="16898" x2="20439" y2="17130"/>
                        <a14:foregroundMark x1="26605" y1="2662" x2="30997" y2="3125"/>
                        <a14:foregroundMark x1="8193" y1="26505" x2="11149" y2="40972"/>
                        <a14:foregroundMark x1="11149" y1="40972" x2="15541" y2="46644"/>
                        <a14:foregroundMark x1="15541" y1="46644" x2="18243" y2="55093"/>
                        <a14:foregroundMark x1="18243" y1="55093" x2="18666" y2="64352"/>
                        <a14:foregroundMark x1="12162" y1="53935" x2="6419" y2="55556"/>
                        <a14:foregroundMark x1="6419" y1="55556" x2="11486" y2="66435"/>
                        <a14:foregroundMark x1="11486" y1="66435" x2="9459" y2="73611"/>
                        <a14:foregroundMark x1="9459" y1="73611" x2="6503" y2="69329"/>
                        <a14:foregroundMark x1="6841" y1="74190" x2="5912" y2="82292"/>
                        <a14:foregroundMark x1="5912" y1="82292" x2="7855" y2="93287"/>
                        <a14:foregroundMark x1="7855" y1="93287" x2="14949" y2="94444"/>
                        <a14:foregroundMark x1="14949" y1="94444" x2="29307" y2="92940"/>
                        <a14:foregroundMark x1="29307" y1="92940" x2="36655" y2="88426"/>
                        <a14:foregroundMark x1="36655" y1="88426" x2="43581" y2="87500"/>
                        <a14:foregroundMark x1="43581" y1="87500" x2="51436" y2="88889"/>
                        <a14:foregroundMark x1="51436" y1="88889" x2="57601" y2="92477"/>
                        <a14:foregroundMark x1="57601" y1="92477" x2="58277" y2="92477"/>
                        <a14:foregroundMark x1="32010" y1="51968" x2="37669" y2="37847"/>
                        <a14:foregroundMark x1="37669" y1="37847" x2="46791" y2="25463"/>
                        <a14:foregroundMark x1="46791" y1="25463" x2="61149" y2="16319"/>
                        <a14:foregroundMark x1="61149" y1="16319" x2="74071" y2="13542"/>
                        <a14:foregroundMark x1="74071" y1="13542" x2="81081" y2="23843"/>
                        <a14:foregroundMark x1="81081" y1="23843" x2="90287" y2="54514"/>
                        <a14:foregroundMark x1="90287" y1="54514" x2="90034" y2="71644"/>
                        <a14:foregroundMark x1="90034" y1="71644" x2="87247" y2="83449"/>
                        <a14:foregroundMark x1="87247" y1="83449" x2="85642" y2="85069"/>
                        <a14:foregroundMark x1="25591" y1="42824" x2="25929" y2="54977"/>
                        <a14:foregroundMark x1="25929" y1="54977" x2="20946" y2="70833"/>
                        <a14:foregroundMark x1="20946" y1="70833" x2="13514" y2="75926"/>
                        <a14:foregroundMark x1="13514" y1="75926" x2="9966" y2="68171"/>
                        <a14:foregroundMark x1="9966" y1="68171" x2="11233" y2="60301"/>
                        <a14:foregroundMark x1="11233" y1="60301" x2="12416" y2="57639"/>
                        <a14:foregroundMark x1="5828" y1="68634" x2="5659" y2="71296"/>
                        <a14:foregroundMark x1="34375" y1="56250" x2="37669" y2="54282"/>
                        <a14:foregroundMark x1="51689" y1="35069" x2="52365" y2="50694"/>
                        <a14:foregroundMark x1="52365" y1="50694" x2="52787" y2="51736"/>
                        <a14:foregroundMark x1="55068" y1="68171" x2="52534" y2="77315"/>
                        <a14:foregroundMark x1="61993" y1="76736" x2="66807" y2="77315"/>
                        <a14:foregroundMark x1="81503" y1="75116" x2="84459" y2="74074"/>
                        <a14:foregroundMark x1="90456" y1="33449" x2="95861" y2="64583"/>
                        <a14:foregroundMark x1="95861" y1="64583" x2="93243" y2="72454"/>
                        <a14:foregroundMark x1="93243" y1="72454" x2="93750" y2="80671"/>
                        <a14:foregroundMark x1="93750" y1="80671" x2="85220" y2="87847"/>
                        <a14:foregroundMark x1="85220" y1="87847" x2="82432" y2="81366"/>
                        <a14:foregroundMark x1="82432" y1="81366" x2="72297" y2="84954"/>
                        <a14:foregroundMark x1="72297" y1="84954" x2="73480" y2="92130"/>
                        <a14:foregroundMark x1="73480" y1="92130" x2="77534" y2="92477"/>
                        <a14:foregroundMark x1="81081" y1="7755" x2="81926" y2="7755"/>
                        <a14:foregroundMark x1="48311" y1="5440" x2="49071" y2="5440"/>
                        <a14:foregroundMark x1="7939" y1="3472" x2="7855" y2="6134"/>
                        <a14:foregroundMark x1="4814" y1="17245" x2="5068" y2="20949"/>
                        <a14:foregroundMark x1="38091" y1="54861" x2="37838" y2="54977"/>
                        <a14:foregroundMark x1="19764" y1="80208" x2="11064" y2="95023"/>
                        <a14:foregroundMark x1="11064" y1="95023" x2="8193" y2="98264"/>
                        <a14:foregroundMark x1="1943" y1="99884" x2="591" y2="99421"/>
                        <a14:foregroundMark x1="96115" y1="57986" x2="96115" y2="57986"/>
                        <a14:foregroundMark x1="96115" y1="84606" x2="96115" y2="84606"/>
                        <a14:foregroundMark x1="99578" y1="99537" x2="99578" y2="99537"/>
                        <a14:foregroundMark x1="21875" y1="21875" x2="25845" y2="34375"/>
                        <a14:foregroundMark x1="25845" y1="34375" x2="53970" y2="43750"/>
                        <a14:foregroundMark x1="53970" y1="43750" x2="61402" y2="66435"/>
                        <a14:foregroundMark x1="61402" y1="66435" x2="56334" y2="74190"/>
                        <a14:foregroundMark x1="56334" y1="74190" x2="43328" y2="54167"/>
                        <a14:foregroundMark x1="43328" y1="54167" x2="38091" y2="35648"/>
                        <a14:foregroundMark x1="38091" y1="35648" x2="35980" y2="66088"/>
                        <a14:foregroundMark x1="35980" y1="66088" x2="32010" y2="48032"/>
                        <a14:foregroundMark x1="32010" y1="48032" x2="48733" y2="61921"/>
                        <a14:foregroundMark x1="48733" y1="61921" x2="50845" y2="81829"/>
                        <a14:backgroundMark x1="1943" y1="12037" x2="2111" y2="15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825" y="1956276"/>
            <a:ext cx="6717174" cy="4901722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A4D9544-E80D-DBEC-61CD-41A67DFD54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2365" y="1130944"/>
            <a:ext cx="5027270" cy="1122745"/>
          </a:xfrm>
          <a:custGeom>
            <a:avLst/>
            <a:gdLst>
              <a:gd name="connsiteX0" fmla="*/ 0 w 5027270"/>
              <a:gd name="connsiteY0" fmla="*/ 0 h 1122745"/>
              <a:gd name="connsiteX1" fmla="*/ 527863 w 5027270"/>
              <a:gd name="connsiteY1" fmla="*/ 0 h 1122745"/>
              <a:gd name="connsiteX2" fmla="*/ 1105999 w 5027270"/>
              <a:gd name="connsiteY2" fmla="*/ 0 h 1122745"/>
              <a:gd name="connsiteX3" fmla="*/ 1633863 w 5027270"/>
              <a:gd name="connsiteY3" fmla="*/ 0 h 1122745"/>
              <a:gd name="connsiteX4" fmla="*/ 2312544 w 5027270"/>
              <a:gd name="connsiteY4" fmla="*/ 0 h 1122745"/>
              <a:gd name="connsiteX5" fmla="*/ 2940953 w 5027270"/>
              <a:gd name="connsiteY5" fmla="*/ 0 h 1122745"/>
              <a:gd name="connsiteX6" fmla="*/ 3569362 w 5027270"/>
              <a:gd name="connsiteY6" fmla="*/ 0 h 1122745"/>
              <a:gd name="connsiteX7" fmla="*/ 4298316 w 5027270"/>
              <a:gd name="connsiteY7" fmla="*/ 0 h 1122745"/>
              <a:gd name="connsiteX8" fmla="*/ 5027270 w 5027270"/>
              <a:gd name="connsiteY8" fmla="*/ 0 h 1122745"/>
              <a:gd name="connsiteX9" fmla="*/ 5027270 w 5027270"/>
              <a:gd name="connsiteY9" fmla="*/ 527690 h 1122745"/>
              <a:gd name="connsiteX10" fmla="*/ 5027270 w 5027270"/>
              <a:gd name="connsiteY10" fmla="*/ 1122745 h 1122745"/>
              <a:gd name="connsiteX11" fmla="*/ 4549679 w 5027270"/>
              <a:gd name="connsiteY11" fmla="*/ 1122745 h 1122745"/>
              <a:gd name="connsiteX12" fmla="*/ 4021816 w 5027270"/>
              <a:gd name="connsiteY12" fmla="*/ 1122745 h 1122745"/>
              <a:gd name="connsiteX13" fmla="*/ 3343135 w 5027270"/>
              <a:gd name="connsiteY13" fmla="*/ 1122745 h 1122745"/>
              <a:gd name="connsiteX14" fmla="*/ 2614180 w 5027270"/>
              <a:gd name="connsiteY14" fmla="*/ 1122745 h 1122745"/>
              <a:gd name="connsiteX15" fmla="*/ 2036044 w 5027270"/>
              <a:gd name="connsiteY15" fmla="*/ 1122745 h 1122745"/>
              <a:gd name="connsiteX16" fmla="*/ 1307090 w 5027270"/>
              <a:gd name="connsiteY16" fmla="*/ 1122745 h 1122745"/>
              <a:gd name="connsiteX17" fmla="*/ 779227 w 5027270"/>
              <a:gd name="connsiteY17" fmla="*/ 1122745 h 1122745"/>
              <a:gd name="connsiteX18" fmla="*/ 0 w 5027270"/>
              <a:gd name="connsiteY18" fmla="*/ 1122745 h 1122745"/>
              <a:gd name="connsiteX19" fmla="*/ 0 w 5027270"/>
              <a:gd name="connsiteY19" fmla="*/ 595055 h 1122745"/>
              <a:gd name="connsiteX20" fmla="*/ 0 w 5027270"/>
              <a:gd name="connsiteY20" fmla="*/ 0 h 1122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027270" h="1122745" fill="none" extrusionOk="0">
                <a:moveTo>
                  <a:pt x="0" y="0"/>
                </a:moveTo>
                <a:cubicBezTo>
                  <a:pt x="170084" y="-21902"/>
                  <a:pt x="319885" y="17006"/>
                  <a:pt x="527863" y="0"/>
                </a:cubicBezTo>
                <a:cubicBezTo>
                  <a:pt x="735841" y="-17006"/>
                  <a:pt x="869296" y="17858"/>
                  <a:pt x="1105999" y="0"/>
                </a:cubicBezTo>
                <a:cubicBezTo>
                  <a:pt x="1342702" y="-17858"/>
                  <a:pt x="1429126" y="3312"/>
                  <a:pt x="1633863" y="0"/>
                </a:cubicBezTo>
                <a:cubicBezTo>
                  <a:pt x="1838600" y="-3312"/>
                  <a:pt x="2055367" y="-24930"/>
                  <a:pt x="2312544" y="0"/>
                </a:cubicBezTo>
                <a:cubicBezTo>
                  <a:pt x="2569721" y="24930"/>
                  <a:pt x="2664141" y="-3747"/>
                  <a:pt x="2940953" y="0"/>
                </a:cubicBezTo>
                <a:cubicBezTo>
                  <a:pt x="3217765" y="3747"/>
                  <a:pt x="3356555" y="28805"/>
                  <a:pt x="3569362" y="0"/>
                </a:cubicBezTo>
                <a:cubicBezTo>
                  <a:pt x="3782169" y="-28805"/>
                  <a:pt x="3962152" y="-10302"/>
                  <a:pt x="4298316" y="0"/>
                </a:cubicBezTo>
                <a:cubicBezTo>
                  <a:pt x="4634480" y="10302"/>
                  <a:pt x="4776098" y="9713"/>
                  <a:pt x="5027270" y="0"/>
                </a:cubicBezTo>
                <a:cubicBezTo>
                  <a:pt x="5050002" y="132343"/>
                  <a:pt x="5012176" y="345859"/>
                  <a:pt x="5027270" y="527690"/>
                </a:cubicBezTo>
                <a:cubicBezTo>
                  <a:pt x="5042365" y="709521"/>
                  <a:pt x="4998880" y="868476"/>
                  <a:pt x="5027270" y="1122745"/>
                </a:cubicBezTo>
                <a:cubicBezTo>
                  <a:pt x="4930059" y="1111142"/>
                  <a:pt x="4755866" y="1103215"/>
                  <a:pt x="4549679" y="1122745"/>
                </a:cubicBezTo>
                <a:cubicBezTo>
                  <a:pt x="4343492" y="1142275"/>
                  <a:pt x="4263279" y="1119928"/>
                  <a:pt x="4021816" y="1122745"/>
                </a:cubicBezTo>
                <a:cubicBezTo>
                  <a:pt x="3780353" y="1125562"/>
                  <a:pt x="3662602" y="1148806"/>
                  <a:pt x="3343135" y="1122745"/>
                </a:cubicBezTo>
                <a:cubicBezTo>
                  <a:pt x="3023668" y="1096684"/>
                  <a:pt x="2842666" y="1154979"/>
                  <a:pt x="2614180" y="1122745"/>
                </a:cubicBezTo>
                <a:cubicBezTo>
                  <a:pt x="2385694" y="1090511"/>
                  <a:pt x="2242916" y="1116430"/>
                  <a:pt x="2036044" y="1122745"/>
                </a:cubicBezTo>
                <a:cubicBezTo>
                  <a:pt x="1829172" y="1129060"/>
                  <a:pt x="1550565" y="1110119"/>
                  <a:pt x="1307090" y="1122745"/>
                </a:cubicBezTo>
                <a:cubicBezTo>
                  <a:pt x="1063615" y="1135371"/>
                  <a:pt x="1026814" y="1132870"/>
                  <a:pt x="779227" y="1122745"/>
                </a:cubicBezTo>
                <a:cubicBezTo>
                  <a:pt x="531640" y="1112620"/>
                  <a:pt x="209224" y="1088003"/>
                  <a:pt x="0" y="1122745"/>
                </a:cubicBezTo>
                <a:cubicBezTo>
                  <a:pt x="-6040" y="895681"/>
                  <a:pt x="-3107" y="756062"/>
                  <a:pt x="0" y="595055"/>
                </a:cubicBezTo>
                <a:cubicBezTo>
                  <a:pt x="3107" y="434048"/>
                  <a:pt x="1632" y="136562"/>
                  <a:pt x="0" y="0"/>
                </a:cubicBezTo>
                <a:close/>
              </a:path>
              <a:path w="5027270" h="1122745" stroke="0" extrusionOk="0">
                <a:moveTo>
                  <a:pt x="0" y="0"/>
                </a:moveTo>
                <a:cubicBezTo>
                  <a:pt x="123963" y="26206"/>
                  <a:pt x="423086" y="18859"/>
                  <a:pt x="578136" y="0"/>
                </a:cubicBezTo>
                <a:cubicBezTo>
                  <a:pt x="733186" y="-18859"/>
                  <a:pt x="843253" y="-4547"/>
                  <a:pt x="1055727" y="0"/>
                </a:cubicBezTo>
                <a:cubicBezTo>
                  <a:pt x="1268201" y="4547"/>
                  <a:pt x="1543891" y="-33491"/>
                  <a:pt x="1784681" y="0"/>
                </a:cubicBezTo>
                <a:cubicBezTo>
                  <a:pt x="2025471" y="33491"/>
                  <a:pt x="2178971" y="23204"/>
                  <a:pt x="2362817" y="0"/>
                </a:cubicBezTo>
                <a:cubicBezTo>
                  <a:pt x="2546663" y="-23204"/>
                  <a:pt x="2804087" y="12662"/>
                  <a:pt x="2940953" y="0"/>
                </a:cubicBezTo>
                <a:cubicBezTo>
                  <a:pt x="3077819" y="-12662"/>
                  <a:pt x="3439997" y="-33416"/>
                  <a:pt x="3669907" y="0"/>
                </a:cubicBezTo>
                <a:cubicBezTo>
                  <a:pt x="3899817" y="33416"/>
                  <a:pt x="4034603" y="9950"/>
                  <a:pt x="4197770" y="0"/>
                </a:cubicBezTo>
                <a:cubicBezTo>
                  <a:pt x="4360937" y="-9950"/>
                  <a:pt x="4824050" y="-7794"/>
                  <a:pt x="5027270" y="0"/>
                </a:cubicBezTo>
                <a:cubicBezTo>
                  <a:pt x="5051084" y="117420"/>
                  <a:pt x="5049386" y="315375"/>
                  <a:pt x="5027270" y="583827"/>
                </a:cubicBezTo>
                <a:cubicBezTo>
                  <a:pt x="5005154" y="852279"/>
                  <a:pt x="5007926" y="919892"/>
                  <a:pt x="5027270" y="1122745"/>
                </a:cubicBezTo>
                <a:cubicBezTo>
                  <a:pt x="4851745" y="1131355"/>
                  <a:pt x="4529451" y="1116457"/>
                  <a:pt x="4398861" y="1122745"/>
                </a:cubicBezTo>
                <a:cubicBezTo>
                  <a:pt x="4268271" y="1129033"/>
                  <a:pt x="3951789" y="1105773"/>
                  <a:pt x="3820725" y="1122745"/>
                </a:cubicBezTo>
                <a:cubicBezTo>
                  <a:pt x="3689661" y="1139717"/>
                  <a:pt x="3270589" y="1158040"/>
                  <a:pt x="3091771" y="1122745"/>
                </a:cubicBezTo>
                <a:cubicBezTo>
                  <a:pt x="2912953" y="1087450"/>
                  <a:pt x="2588280" y="1112188"/>
                  <a:pt x="2362817" y="1122745"/>
                </a:cubicBezTo>
                <a:cubicBezTo>
                  <a:pt x="2137354" y="1133302"/>
                  <a:pt x="1950833" y="1129003"/>
                  <a:pt x="1834954" y="1122745"/>
                </a:cubicBezTo>
                <a:cubicBezTo>
                  <a:pt x="1719075" y="1116487"/>
                  <a:pt x="1388342" y="1104026"/>
                  <a:pt x="1206545" y="1122745"/>
                </a:cubicBezTo>
                <a:cubicBezTo>
                  <a:pt x="1024748" y="1141464"/>
                  <a:pt x="306811" y="1173620"/>
                  <a:pt x="0" y="1122745"/>
                </a:cubicBezTo>
                <a:cubicBezTo>
                  <a:pt x="-12627" y="889589"/>
                  <a:pt x="-6805" y="763345"/>
                  <a:pt x="0" y="561373"/>
                </a:cubicBezTo>
                <a:cubicBezTo>
                  <a:pt x="6805" y="359401"/>
                  <a:pt x="-11241" y="178631"/>
                  <a:pt x="0" y="0"/>
                </a:cubicBezTo>
                <a:close/>
              </a:path>
            </a:pathLst>
          </a:custGeom>
          <a:noFill/>
          <a:ln w="101600">
            <a:solidFill>
              <a:srgbClr val="7EB5E3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  <a:t>Актуальность</a:t>
            </a:r>
            <a:endParaRPr lang="ru-RU" sz="44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35A8AC-0D19-6CEE-2552-733FA936A30B}"/>
              </a:ext>
            </a:extLst>
          </p:cNvPr>
          <p:cNvSpPr txBox="1"/>
          <p:nvPr/>
        </p:nvSpPr>
        <p:spPr>
          <a:xfrm>
            <a:off x="0" y="2627517"/>
            <a:ext cx="5983111" cy="954107"/>
          </a:xfrm>
          <a:custGeom>
            <a:avLst/>
            <a:gdLst>
              <a:gd name="connsiteX0" fmla="*/ 0 w 5983111"/>
              <a:gd name="connsiteY0" fmla="*/ 0 h 954107"/>
              <a:gd name="connsiteX1" fmla="*/ 5983111 w 5983111"/>
              <a:gd name="connsiteY1" fmla="*/ 0 h 954107"/>
              <a:gd name="connsiteX2" fmla="*/ 5983111 w 5983111"/>
              <a:gd name="connsiteY2" fmla="*/ 954107 h 954107"/>
              <a:gd name="connsiteX3" fmla="*/ 0 w 5983111"/>
              <a:gd name="connsiteY3" fmla="*/ 954107 h 954107"/>
              <a:gd name="connsiteX4" fmla="*/ 0 w 5983111"/>
              <a:gd name="connsiteY4" fmla="*/ 0 h 95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3111" h="954107" fill="none" extrusionOk="0">
                <a:moveTo>
                  <a:pt x="0" y="0"/>
                </a:moveTo>
                <a:cubicBezTo>
                  <a:pt x="1492646" y="-49533"/>
                  <a:pt x="3973255" y="-14809"/>
                  <a:pt x="5983111" y="0"/>
                </a:cubicBezTo>
                <a:cubicBezTo>
                  <a:pt x="5929992" y="220205"/>
                  <a:pt x="5989834" y="797800"/>
                  <a:pt x="5983111" y="954107"/>
                </a:cubicBezTo>
                <a:cubicBezTo>
                  <a:pt x="4611784" y="905876"/>
                  <a:pt x="1509619" y="1038562"/>
                  <a:pt x="0" y="954107"/>
                </a:cubicBezTo>
                <a:cubicBezTo>
                  <a:pt x="-80091" y="746160"/>
                  <a:pt x="-72917" y="445232"/>
                  <a:pt x="0" y="0"/>
                </a:cubicBezTo>
                <a:close/>
              </a:path>
              <a:path w="5983111" h="954107" stroke="0" extrusionOk="0">
                <a:moveTo>
                  <a:pt x="0" y="0"/>
                </a:moveTo>
                <a:cubicBezTo>
                  <a:pt x="2794219" y="118645"/>
                  <a:pt x="5228331" y="116012"/>
                  <a:pt x="5983111" y="0"/>
                </a:cubicBezTo>
                <a:cubicBezTo>
                  <a:pt x="5905873" y="423687"/>
                  <a:pt x="6003950" y="494046"/>
                  <a:pt x="5983111" y="954107"/>
                </a:cubicBezTo>
                <a:cubicBezTo>
                  <a:pt x="4380984" y="1088707"/>
                  <a:pt x="1653112" y="796911"/>
                  <a:pt x="0" y="954107"/>
                </a:cubicBezTo>
                <a:cubicBezTo>
                  <a:pt x="-43891" y="538027"/>
                  <a:pt x="-41729" y="400403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Хакатоны становятся новым стандартом в 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8F6B41-7733-104C-3771-60C87EB6F412}"/>
              </a:ext>
            </a:extLst>
          </p:cNvPr>
          <p:cNvSpPr txBox="1"/>
          <p:nvPr/>
        </p:nvSpPr>
        <p:spPr>
          <a:xfrm>
            <a:off x="0" y="4978922"/>
            <a:ext cx="5983111" cy="1384995"/>
          </a:xfrm>
          <a:custGeom>
            <a:avLst/>
            <a:gdLst>
              <a:gd name="connsiteX0" fmla="*/ 0 w 5983111"/>
              <a:gd name="connsiteY0" fmla="*/ 0 h 1384995"/>
              <a:gd name="connsiteX1" fmla="*/ 5983111 w 5983111"/>
              <a:gd name="connsiteY1" fmla="*/ 0 h 1384995"/>
              <a:gd name="connsiteX2" fmla="*/ 5983111 w 5983111"/>
              <a:gd name="connsiteY2" fmla="*/ 1384995 h 1384995"/>
              <a:gd name="connsiteX3" fmla="*/ 0 w 5983111"/>
              <a:gd name="connsiteY3" fmla="*/ 1384995 h 1384995"/>
              <a:gd name="connsiteX4" fmla="*/ 0 w 5983111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3111" h="1384995" fill="none" extrusionOk="0">
                <a:moveTo>
                  <a:pt x="0" y="0"/>
                </a:moveTo>
                <a:cubicBezTo>
                  <a:pt x="1492646" y="-49533"/>
                  <a:pt x="3973255" y="-14809"/>
                  <a:pt x="5983111" y="0"/>
                </a:cubicBezTo>
                <a:cubicBezTo>
                  <a:pt x="5897863" y="472885"/>
                  <a:pt x="5980818" y="779472"/>
                  <a:pt x="5983111" y="1384995"/>
                </a:cubicBezTo>
                <a:cubicBezTo>
                  <a:pt x="4611784" y="1336764"/>
                  <a:pt x="1509619" y="1469450"/>
                  <a:pt x="0" y="1384995"/>
                </a:cubicBezTo>
                <a:cubicBezTo>
                  <a:pt x="-86426" y="1170797"/>
                  <a:pt x="-14350" y="315674"/>
                  <a:pt x="0" y="0"/>
                </a:cubicBezTo>
                <a:close/>
              </a:path>
              <a:path w="5983111" h="1384995" stroke="0" extrusionOk="0">
                <a:moveTo>
                  <a:pt x="0" y="0"/>
                </a:moveTo>
                <a:cubicBezTo>
                  <a:pt x="2794219" y="118645"/>
                  <a:pt x="5228331" y="116012"/>
                  <a:pt x="5983111" y="0"/>
                </a:cubicBezTo>
                <a:cubicBezTo>
                  <a:pt x="6084956" y="614820"/>
                  <a:pt x="5873021" y="1103818"/>
                  <a:pt x="5983111" y="1384995"/>
                </a:cubicBezTo>
                <a:cubicBezTo>
                  <a:pt x="4380984" y="1519595"/>
                  <a:pt x="1653112" y="1227799"/>
                  <a:pt x="0" y="1384995"/>
                </a:cubicBezTo>
                <a:cubicBezTo>
                  <a:pt x="94601" y="974904"/>
                  <a:pt x="123757" y="44324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Рост сложности проектов требует профессиональных инструментов координации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BD69CB-A00D-7A14-6F0F-93142F0FD299}"/>
              </a:ext>
            </a:extLst>
          </p:cNvPr>
          <p:cNvSpPr txBox="1"/>
          <p:nvPr/>
        </p:nvSpPr>
        <p:spPr>
          <a:xfrm>
            <a:off x="1" y="3593927"/>
            <a:ext cx="6208890" cy="1384995"/>
          </a:xfrm>
          <a:custGeom>
            <a:avLst/>
            <a:gdLst>
              <a:gd name="connsiteX0" fmla="*/ 0 w 6208890"/>
              <a:gd name="connsiteY0" fmla="*/ 0 h 1384995"/>
              <a:gd name="connsiteX1" fmla="*/ 6208890 w 6208890"/>
              <a:gd name="connsiteY1" fmla="*/ 0 h 1384995"/>
              <a:gd name="connsiteX2" fmla="*/ 6208890 w 6208890"/>
              <a:gd name="connsiteY2" fmla="*/ 1384995 h 1384995"/>
              <a:gd name="connsiteX3" fmla="*/ 0 w 6208890"/>
              <a:gd name="connsiteY3" fmla="*/ 1384995 h 1384995"/>
              <a:gd name="connsiteX4" fmla="*/ 0 w 6208890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08890" h="1384995" fill="none" extrusionOk="0">
                <a:moveTo>
                  <a:pt x="0" y="0"/>
                </a:moveTo>
                <a:cubicBezTo>
                  <a:pt x="882563" y="-49533"/>
                  <a:pt x="3363052" y="-14809"/>
                  <a:pt x="6208890" y="0"/>
                </a:cubicBezTo>
                <a:cubicBezTo>
                  <a:pt x="6123642" y="472885"/>
                  <a:pt x="6206597" y="779472"/>
                  <a:pt x="6208890" y="1384995"/>
                </a:cubicBezTo>
                <a:cubicBezTo>
                  <a:pt x="4950969" y="1336764"/>
                  <a:pt x="2480649" y="1469450"/>
                  <a:pt x="0" y="1384995"/>
                </a:cubicBezTo>
                <a:cubicBezTo>
                  <a:pt x="-86426" y="1170797"/>
                  <a:pt x="-14350" y="315674"/>
                  <a:pt x="0" y="0"/>
                </a:cubicBezTo>
                <a:close/>
              </a:path>
              <a:path w="6208890" h="1384995" stroke="0" extrusionOk="0">
                <a:moveTo>
                  <a:pt x="0" y="0"/>
                </a:moveTo>
                <a:cubicBezTo>
                  <a:pt x="2139376" y="118645"/>
                  <a:pt x="4257217" y="116012"/>
                  <a:pt x="6208890" y="0"/>
                </a:cubicBezTo>
                <a:cubicBezTo>
                  <a:pt x="6310735" y="614820"/>
                  <a:pt x="6098800" y="1103818"/>
                  <a:pt x="6208890" y="1384995"/>
                </a:cubicBezTo>
                <a:cubicBezTo>
                  <a:pt x="4945816" y="1519595"/>
                  <a:pt x="682886" y="1227799"/>
                  <a:pt x="0" y="1384995"/>
                </a:cubicBezTo>
                <a:cubicBezTo>
                  <a:pt x="94601" y="974904"/>
                  <a:pt x="123757" y="44324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Необходимость контроля над процессом совместной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20994567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C167F3-2C8D-EE78-BEE0-7E738E912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36D4353-379D-0FE0-8444-4A6A956139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6" b="92308" l="8093" r="90946">
                        <a14:foregroundMark x1="9295" y1="21274" x2="9295" y2="21274"/>
                        <a14:foregroundMark x1="9535" y1="44231" x2="9535" y2="44231"/>
                        <a14:foregroundMark x1="9054" y1="45072" x2="9054" y2="45072"/>
                        <a14:foregroundMark x1="37821" y1="14784" x2="37821" y2="14784"/>
                        <a14:foregroundMark x1="39022" y1="15024" x2="41987" y2="21274"/>
                        <a14:foregroundMark x1="41987" y1="21274" x2="42468" y2="21034"/>
                        <a14:foregroundMark x1="33013" y1="13942" x2="44071" y2="15625"/>
                        <a14:foregroundMark x1="44071" y1="15625" x2="55529" y2="22115"/>
                        <a14:foregroundMark x1="55529" y1="22115" x2="77003" y2="14904"/>
                        <a14:foregroundMark x1="77003" y1="14904" x2="81811" y2="17067"/>
                        <a14:foregroundMark x1="81811" y1="17067" x2="81490" y2="22596"/>
                        <a14:foregroundMark x1="71875" y1="10337" x2="71875" y2="10337"/>
                        <a14:foregroundMark x1="78766" y1="11298" x2="79888" y2="11899"/>
                        <a14:foregroundMark x1="83173" y1="15986" x2="83173" y2="15986"/>
                        <a14:foregroundMark x1="84455" y1="21755" x2="84455" y2="21755"/>
                        <a14:foregroundMark x1="83253" y1="12861" x2="84054" y2="23558"/>
                        <a14:foregroundMark x1="84054" y1="23558" x2="82131" y2="25841"/>
                        <a14:foregroundMark x1="83654" y1="14543" x2="86779" y2="21154"/>
                        <a14:foregroundMark x1="86779" y1="21154" x2="83333" y2="28966"/>
                        <a14:foregroundMark x1="83333" y1="28966" x2="82933" y2="29327"/>
                        <a14:foregroundMark x1="89503" y1="44111" x2="89343" y2="55288"/>
                        <a14:foregroundMark x1="89343" y1="55288" x2="87740" y2="59976"/>
                        <a14:foregroundMark x1="89824" y1="49159" x2="90946" y2="58534"/>
                        <a14:foregroundMark x1="90946" y1="58534" x2="89423" y2="63582"/>
                        <a14:foregroundMark x1="8654" y1="77163" x2="8173" y2="78245"/>
                        <a14:foregroundMark x1="9696" y1="81611" x2="9696" y2="81611"/>
                        <a14:foregroundMark x1="14022" y1="90264" x2="15064" y2="90264"/>
                        <a14:foregroundMark x1="54407" y1="90745" x2="54407" y2="90745"/>
                        <a14:foregroundMark x1="57212" y1="90986" x2="57212" y2="90986"/>
                        <a14:foregroundMark x1="50641" y1="90745" x2="50641" y2="90745"/>
                        <a14:foregroundMark x1="47997" y1="90865" x2="47997" y2="90865"/>
                        <a14:foregroundMark x1="50401" y1="89663" x2="50401" y2="89663"/>
                        <a14:foregroundMark x1="48157" y1="89663" x2="48157" y2="89663"/>
                        <a14:foregroundMark x1="54487" y1="89183" x2="54487" y2="89183"/>
                        <a14:foregroundMark x1="56811" y1="89663" x2="56811" y2="90865"/>
                        <a14:foregroundMark x1="54487" y1="88942" x2="54647" y2="90745"/>
                        <a14:foregroundMark x1="61859" y1="90865" x2="61218" y2="92308"/>
                        <a14:foregroundMark x1="80529" y1="77163" x2="80449" y2="66587"/>
                        <a14:foregroundMark x1="80449" y1="66587" x2="75240" y2="56611"/>
                        <a14:foregroundMark x1="75240" y1="56611" x2="52965" y2="65745"/>
                        <a14:foregroundMark x1="52965" y1="65745" x2="21635" y2="48317"/>
                        <a14:foregroundMark x1="21635" y1="48317" x2="26202" y2="38942"/>
                        <a14:foregroundMark x1="26202" y1="38942" x2="24920" y2="26803"/>
                        <a14:foregroundMark x1="24920" y1="26803" x2="19391" y2="21514"/>
                        <a14:foregroundMark x1="19391" y1="21514" x2="18510" y2="22115"/>
                        <a14:foregroundMark x1="83894" y1="33534" x2="83013" y2="32212"/>
                        <a14:foregroundMark x1="83173" y1="32933" x2="79647" y2="276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8" y="-625998"/>
            <a:ext cx="12164992" cy="8109996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6E4A615-0882-46E1-B573-A8AD98A35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62782" y="1130400"/>
            <a:ext cx="5866435" cy="1122745"/>
          </a:xfrm>
          <a:custGeom>
            <a:avLst/>
            <a:gdLst>
              <a:gd name="connsiteX0" fmla="*/ 0 w 5866435"/>
              <a:gd name="connsiteY0" fmla="*/ 0 h 1122745"/>
              <a:gd name="connsiteX1" fmla="*/ 593162 w 5866435"/>
              <a:gd name="connsiteY1" fmla="*/ 0 h 1122745"/>
              <a:gd name="connsiteX2" fmla="*/ 1068995 w 5866435"/>
              <a:gd name="connsiteY2" fmla="*/ 0 h 1122745"/>
              <a:gd name="connsiteX3" fmla="*/ 1838150 w 5866435"/>
              <a:gd name="connsiteY3" fmla="*/ 0 h 1122745"/>
              <a:gd name="connsiteX4" fmla="*/ 2431311 w 5866435"/>
              <a:gd name="connsiteY4" fmla="*/ 0 h 1122745"/>
              <a:gd name="connsiteX5" fmla="*/ 3024473 w 5866435"/>
              <a:gd name="connsiteY5" fmla="*/ 0 h 1122745"/>
              <a:gd name="connsiteX6" fmla="*/ 3793628 w 5866435"/>
              <a:gd name="connsiteY6" fmla="*/ 0 h 1122745"/>
              <a:gd name="connsiteX7" fmla="*/ 4328125 w 5866435"/>
              <a:gd name="connsiteY7" fmla="*/ 0 h 1122745"/>
              <a:gd name="connsiteX8" fmla="*/ 5097280 w 5866435"/>
              <a:gd name="connsiteY8" fmla="*/ 0 h 1122745"/>
              <a:gd name="connsiteX9" fmla="*/ 5866435 w 5866435"/>
              <a:gd name="connsiteY9" fmla="*/ 0 h 1122745"/>
              <a:gd name="connsiteX10" fmla="*/ 5866435 w 5866435"/>
              <a:gd name="connsiteY10" fmla="*/ 561373 h 1122745"/>
              <a:gd name="connsiteX11" fmla="*/ 5866435 w 5866435"/>
              <a:gd name="connsiteY11" fmla="*/ 1122745 h 1122745"/>
              <a:gd name="connsiteX12" fmla="*/ 5155945 w 5866435"/>
              <a:gd name="connsiteY12" fmla="*/ 1122745 h 1122745"/>
              <a:gd name="connsiteX13" fmla="*/ 4386790 w 5866435"/>
              <a:gd name="connsiteY13" fmla="*/ 1122745 h 1122745"/>
              <a:gd name="connsiteX14" fmla="*/ 3617635 w 5866435"/>
              <a:gd name="connsiteY14" fmla="*/ 1122745 h 1122745"/>
              <a:gd name="connsiteX15" fmla="*/ 3083138 w 5866435"/>
              <a:gd name="connsiteY15" fmla="*/ 1122745 h 1122745"/>
              <a:gd name="connsiteX16" fmla="*/ 2431311 w 5866435"/>
              <a:gd name="connsiteY16" fmla="*/ 1122745 h 1122745"/>
              <a:gd name="connsiteX17" fmla="*/ 1662157 w 5866435"/>
              <a:gd name="connsiteY17" fmla="*/ 1122745 h 1122745"/>
              <a:gd name="connsiteX18" fmla="*/ 1010330 w 5866435"/>
              <a:gd name="connsiteY18" fmla="*/ 1122745 h 1122745"/>
              <a:gd name="connsiteX19" fmla="*/ 0 w 5866435"/>
              <a:gd name="connsiteY19" fmla="*/ 1122745 h 1122745"/>
              <a:gd name="connsiteX20" fmla="*/ 0 w 5866435"/>
              <a:gd name="connsiteY20" fmla="*/ 583827 h 1122745"/>
              <a:gd name="connsiteX21" fmla="*/ 0 w 5866435"/>
              <a:gd name="connsiteY21" fmla="*/ 0 h 1122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866435" h="1122745" extrusionOk="0">
                <a:moveTo>
                  <a:pt x="0" y="0"/>
                </a:moveTo>
                <a:cubicBezTo>
                  <a:pt x="262632" y="27347"/>
                  <a:pt x="368931" y="-12503"/>
                  <a:pt x="593162" y="0"/>
                </a:cubicBezTo>
                <a:cubicBezTo>
                  <a:pt x="817393" y="12503"/>
                  <a:pt x="933942" y="-13624"/>
                  <a:pt x="1068995" y="0"/>
                </a:cubicBezTo>
                <a:cubicBezTo>
                  <a:pt x="1204048" y="13624"/>
                  <a:pt x="1620805" y="25624"/>
                  <a:pt x="1838150" y="0"/>
                </a:cubicBezTo>
                <a:cubicBezTo>
                  <a:pt x="2055495" y="-25624"/>
                  <a:pt x="2300728" y="-16743"/>
                  <a:pt x="2431311" y="0"/>
                </a:cubicBezTo>
                <a:cubicBezTo>
                  <a:pt x="2561894" y="16743"/>
                  <a:pt x="2852658" y="-1165"/>
                  <a:pt x="3024473" y="0"/>
                </a:cubicBezTo>
                <a:cubicBezTo>
                  <a:pt x="3196288" y="1165"/>
                  <a:pt x="3484009" y="35888"/>
                  <a:pt x="3793628" y="0"/>
                </a:cubicBezTo>
                <a:cubicBezTo>
                  <a:pt x="4103248" y="-35888"/>
                  <a:pt x="4073396" y="26478"/>
                  <a:pt x="4328125" y="0"/>
                </a:cubicBezTo>
                <a:cubicBezTo>
                  <a:pt x="4582854" y="-26478"/>
                  <a:pt x="4816729" y="12671"/>
                  <a:pt x="5097280" y="0"/>
                </a:cubicBezTo>
                <a:cubicBezTo>
                  <a:pt x="5377831" y="-12671"/>
                  <a:pt x="5535905" y="-23757"/>
                  <a:pt x="5866435" y="0"/>
                </a:cubicBezTo>
                <a:cubicBezTo>
                  <a:pt x="5882577" y="122971"/>
                  <a:pt x="5864313" y="367599"/>
                  <a:pt x="5866435" y="561373"/>
                </a:cubicBezTo>
                <a:cubicBezTo>
                  <a:pt x="5868557" y="755147"/>
                  <a:pt x="5851955" y="950515"/>
                  <a:pt x="5866435" y="1122745"/>
                </a:cubicBezTo>
                <a:cubicBezTo>
                  <a:pt x="5591727" y="1125652"/>
                  <a:pt x="5336380" y="1145117"/>
                  <a:pt x="5155945" y="1122745"/>
                </a:cubicBezTo>
                <a:cubicBezTo>
                  <a:pt x="4975510" y="1100374"/>
                  <a:pt x="4572785" y="1131874"/>
                  <a:pt x="4386790" y="1122745"/>
                </a:cubicBezTo>
                <a:cubicBezTo>
                  <a:pt x="4200795" y="1113616"/>
                  <a:pt x="3846764" y="1089205"/>
                  <a:pt x="3617635" y="1122745"/>
                </a:cubicBezTo>
                <a:cubicBezTo>
                  <a:pt x="3388507" y="1156285"/>
                  <a:pt x="3347505" y="1129655"/>
                  <a:pt x="3083138" y="1122745"/>
                </a:cubicBezTo>
                <a:cubicBezTo>
                  <a:pt x="2818771" y="1115835"/>
                  <a:pt x="2630313" y="1092772"/>
                  <a:pt x="2431311" y="1122745"/>
                </a:cubicBezTo>
                <a:cubicBezTo>
                  <a:pt x="2232309" y="1152718"/>
                  <a:pt x="2013463" y="1137156"/>
                  <a:pt x="1662157" y="1122745"/>
                </a:cubicBezTo>
                <a:cubicBezTo>
                  <a:pt x="1310851" y="1108334"/>
                  <a:pt x="1239996" y="1119626"/>
                  <a:pt x="1010330" y="1122745"/>
                </a:cubicBezTo>
                <a:cubicBezTo>
                  <a:pt x="780664" y="1125864"/>
                  <a:pt x="217509" y="1128796"/>
                  <a:pt x="0" y="1122745"/>
                </a:cubicBezTo>
                <a:cubicBezTo>
                  <a:pt x="18932" y="1003282"/>
                  <a:pt x="-25359" y="759889"/>
                  <a:pt x="0" y="583827"/>
                </a:cubicBezTo>
                <a:cubicBezTo>
                  <a:pt x="25359" y="407765"/>
                  <a:pt x="-24514" y="289752"/>
                  <a:pt x="0" y="0"/>
                </a:cubicBezTo>
                <a:close/>
              </a:path>
            </a:pathLst>
          </a:custGeom>
          <a:noFill/>
          <a:ln w="101600">
            <a:noFill/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 fontScale="9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  <a:t>Целевая аудитория</a:t>
            </a:r>
            <a:endParaRPr lang="ru-RU" sz="44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56336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126B00-307A-D9E6-867F-3CDF47A14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E252AAD-7B01-1487-1E79-D64992BEA2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6" b="92308" l="8093" r="90946">
                        <a14:foregroundMark x1="9295" y1="21274" x2="9295" y2="21274"/>
                        <a14:foregroundMark x1="9535" y1="44231" x2="9535" y2="44231"/>
                        <a14:foregroundMark x1="9054" y1="45072" x2="9054" y2="45072"/>
                        <a14:foregroundMark x1="37821" y1="14784" x2="37821" y2="14784"/>
                        <a14:foregroundMark x1="39022" y1="15024" x2="41987" y2="21274"/>
                        <a14:foregroundMark x1="41987" y1="21274" x2="42468" y2="21034"/>
                        <a14:foregroundMark x1="33013" y1="13942" x2="44071" y2="15625"/>
                        <a14:foregroundMark x1="44071" y1="15625" x2="55529" y2="22115"/>
                        <a14:foregroundMark x1="55529" y1="22115" x2="77003" y2="14904"/>
                        <a14:foregroundMark x1="77003" y1="14904" x2="81811" y2="17067"/>
                        <a14:foregroundMark x1="81811" y1="17067" x2="81490" y2="22596"/>
                        <a14:foregroundMark x1="71875" y1="10337" x2="71875" y2="10337"/>
                        <a14:foregroundMark x1="78766" y1="11298" x2="79888" y2="11899"/>
                        <a14:foregroundMark x1="83173" y1="15986" x2="83173" y2="15986"/>
                        <a14:foregroundMark x1="84455" y1="21755" x2="84455" y2="21755"/>
                        <a14:foregroundMark x1="83253" y1="12861" x2="84054" y2="23558"/>
                        <a14:foregroundMark x1="84054" y1="23558" x2="82131" y2="25841"/>
                        <a14:foregroundMark x1="83654" y1="14543" x2="86779" y2="21154"/>
                        <a14:foregroundMark x1="86779" y1="21154" x2="83333" y2="28966"/>
                        <a14:foregroundMark x1="83333" y1="28966" x2="82933" y2="29327"/>
                        <a14:foregroundMark x1="89503" y1="44111" x2="89343" y2="55288"/>
                        <a14:foregroundMark x1="89343" y1="55288" x2="87740" y2="59976"/>
                        <a14:foregroundMark x1="89824" y1="49159" x2="90946" y2="58534"/>
                        <a14:foregroundMark x1="90946" y1="58534" x2="89423" y2="63582"/>
                        <a14:foregroundMark x1="8654" y1="77163" x2="8173" y2="78245"/>
                        <a14:foregroundMark x1="9696" y1="81611" x2="9696" y2="81611"/>
                        <a14:foregroundMark x1="14022" y1="90264" x2="15064" y2="90264"/>
                        <a14:foregroundMark x1="54407" y1="90745" x2="54407" y2="90745"/>
                        <a14:foregroundMark x1="57212" y1="90986" x2="57212" y2="90986"/>
                        <a14:foregroundMark x1="50641" y1="90745" x2="50641" y2="90745"/>
                        <a14:foregroundMark x1="47997" y1="90865" x2="47997" y2="90865"/>
                        <a14:foregroundMark x1="50401" y1="89663" x2="50401" y2="89663"/>
                        <a14:foregroundMark x1="48157" y1="89663" x2="48157" y2="89663"/>
                        <a14:foregroundMark x1="54487" y1="89183" x2="54487" y2="89183"/>
                        <a14:foregroundMark x1="56811" y1="89663" x2="56811" y2="90865"/>
                        <a14:foregroundMark x1="54487" y1="88942" x2="54647" y2="90745"/>
                        <a14:foregroundMark x1="61859" y1="90865" x2="61218" y2="92308"/>
                        <a14:foregroundMark x1="80529" y1="77163" x2="80449" y2="66587"/>
                        <a14:foregroundMark x1="80449" y1="66587" x2="75240" y2="56611"/>
                        <a14:foregroundMark x1="75240" y1="56611" x2="52965" y2="65745"/>
                        <a14:foregroundMark x1="52965" y1="65745" x2="21635" y2="48317"/>
                        <a14:foregroundMark x1="21635" y1="48317" x2="26202" y2="38942"/>
                        <a14:foregroundMark x1="26202" y1="38942" x2="24920" y2="26803"/>
                        <a14:foregroundMark x1="24920" y1="26803" x2="19391" y2="21514"/>
                        <a14:foregroundMark x1="19391" y1="21514" x2="18510" y2="22115"/>
                        <a14:foregroundMark x1="83894" y1="33534" x2="83013" y2="32212"/>
                        <a14:foregroundMark x1="83173" y1="32933" x2="79647" y2="276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933" y="1975955"/>
            <a:ext cx="7886702" cy="5257802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B97AABE-8826-9CC0-54B5-12E42FB1E5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62782" y="1130400"/>
            <a:ext cx="5866435" cy="1122745"/>
          </a:xfrm>
          <a:custGeom>
            <a:avLst/>
            <a:gdLst>
              <a:gd name="connsiteX0" fmla="*/ 0 w 5866435"/>
              <a:gd name="connsiteY0" fmla="*/ 0 h 1122745"/>
              <a:gd name="connsiteX1" fmla="*/ 593162 w 5866435"/>
              <a:gd name="connsiteY1" fmla="*/ 0 h 1122745"/>
              <a:gd name="connsiteX2" fmla="*/ 1068995 w 5866435"/>
              <a:gd name="connsiteY2" fmla="*/ 0 h 1122745"/>
              <a:gd name="connsiteX3" fmla="*/ 1838150 w 5866435"/>
              <a:gd name="connsiteY3" fmla="*/ 0 h 1122745"/>
              <a:gd name="connsiteX4" fmla="*/ 2431311 w 5866435"/>
              <a:gd name="connsiteY4" fmla="*/ 0 h 1122745"/>
              <a:gd name="connsiteX5" fmla="*/ 3024473 w 5866435"/>
              <a:gd name="connsiteY5" fmla="*/ 0 h 1122745"/>
              <a:gd name="connsiteX6" fmla="*/ 3793628 w 5866435"/>
              <a:gd name="connsiteY6" fmla="*/ 0 h 1122745"/>
              <a:gd name="connsiteX7" fmla="*/ 4328125 w 5866435"/>
              <a:gd name="connsiteY7" fmla="*/ 0 h 1122745"/>
              <a:gd name="connsiteX8" fmla="*/ 5097280 w 5866435"/>
              <a:gd name="connsiteY8" fmla="*/ 0 h 1122745"/>
              <a:gd name="connsiteX9" fmla="*/ 5866435 w 5866435"/>
              <a:gd name="connsiteY9" fmla="*/ 0 h 1122745"/>
              <a:gd name="connsiteX10" fmla="*/ 5866435 w 5866435"/>
              <a:gd name="connsiteY10" fmla="*/ 561373 h 1122745"/>
              <a:gd name="connsiteX11" fmla="*/ 5866435 w 5866435"/>
              <a:gd name="connsiteY11" fmla="*/ 1122745 h 1122745"/>
              <a:gd name="connsiteX12" fmla="*/ 5155945 w 5866435"/>
              <a:gd name="connsiteY12" fmla="*/ 1122745 h 1122745"/>
              <a:gd name="connsiteX13" fmla="*/ 4386790 w 5866435"/>
              <a:gd name="connsiteY13" fmla="*/ 1122745 h 1122745"/>
              <a:gd name="connsiteX14" fmla="*/ 3617635 w 5866435"/>
              <a:gd name="connsiteY14" fmla="*/ 1122745 h 1122745"/>
              <a:gd name="connsiteX15" fmla="*/ 3083138 w 5866435"/>
              <a:gd name="connsiteY15" fmla="*/ 1122745 h 1122745"/>
              <a:gd name="connsiteX16" fmla="*/ 2431311 w 5866435"/>
              <a:gd name="connsiteY16" fmla="*/ 1122745 h 1122745"/>
              <a:gd name="connsiteX17" fmla="*/ 1662157 w 5866435"/>
              <a:gd name="connsiteY17" fmla="*/ 1122745 h 1122745"/>
              <a:gd name="connsiteX18" fmla="*/ 1010330 w 5866435"/>
              <a:gd name="connsiteY18" fmla="*/ 1122745 h 1122745"/>
              <a:gd name="connsiteX19" fmla="*/ 0 w 5866435"/>
              <a:gd name="connsiteY19" fmla="*/ 1122745 h 1122745"/>
              <a:gd name="connsiteX20" fmla="*/ 0 w 5866435"/>
              <a:gd name="connsiteY20" fmla="*/ 583827 h 1122745"/>
              <a:gd name="connsiteX21" fmla="*/ 0 w 5866435"/>
              <a:gd name="connsiteY21" fmla="*/ 0 h 1122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866435" h="1122745" extrusionOk="0">
                <a:moveTo>
                  <a:pt x="0" y="0"/>
                </a:moveTo>
                <a:cubicBezTo>
                  <a:pt x="262632" y="27347"/>
                  <a:pt x="368931" y="-12503"/>
                  <a:pt x="593162" y="0"/>
                </a:cubicBezTo>
                <a:cubicBezTo>
                  <a:pt x="817393" y="12503"/>
                  <a:pt x="933942" y="-13624"/>
                  <a:pt x="1068995" y="0"/>
                </a:cubicBezTo>
                <a:cubicBezTo>
                  <a:pt x="1204048" y="13624"/>
                  <a:pt x="1620805" y="25624"/>
                  <a:pt x="1838150" y="0"/>
                </a:cubicBezTo>
                <a:cubicBezTo>
                  <a:pt x="2055495" y="-25624"/>
                  <a:pt x="2300728" y="-16743"/>
                  <a:pt x="2431311" y="0"/>
                </a:cubicBezTo>
                <a:cubicBezTo>
                  <a:pt x="2561894" y="16743"/>
                  <a:pt x="2852658" y="-1165"/>
                  <a:pt x="3024473" y="0"/>
                </a:cubicBezTo>
                <a:cubicBezTo>
                  <a:pt x="3196288" y="1165"/>
                  <a:pt x="3484009" y="35888"/>
                  <a:pt x="3793628" y="0"/>
                </a:cubicBezTo>
                <a:cubicBezTo>
                  <a:pt x="4103248" y="-35888"/>
                  <a:pt x="4073396" y="26478"/>
                  <a:pt x="4328125" y="0"/>
                </a:cubicBezTo>
                <a:cubicBezTo>
                  <a:pt x="4582854" y="-26478"/>
                  <a:pt x="4816729" y="12671"/>
                  <a:pt x="5097280" y="0"/>
                </a:cubicBezTo>
                <a:cubicBezTo>
                  <a:pt x="5377831" y="-12671"/>
                  <a:pt x="5535905" y="-23757"/>
                  <a:pt x="5866435" y="0"/>
                </a:cubicBezTo>
                <a:cubicBezTo>
                  <a:pt x="5882577" y="122971"/>
                  <a:pt x="5864313" y="367599"/>
                  <a:pt x="5866435" y="561373"/>
                </a:cubicBezTo>
                <a:cubicBezTo>
                  <a:pt x="5868557" y="755147"/>
                  <a:pt x="5851955" y="950515"/>
                  <a:pt x="5866435" y="1122745"/>
                </a:cubicBezTo>
                <a:cubicBezTo>
                  <a:pt x="5591727" y="1125652"/>
                  <a:pt x="5336380" y="1145117"/>
                  <a:pt x="5155945" y="1122745"/>
                </a:cubicBezTo>
                <a:cubicBezTo>
                  <a:pt x="4975510" y="1100374"/>
                  <a:pt x="4572785" y="1131874"/>
                  <a:pt x="4386790" y="1122745"/>
                </a:cubicBezTo>
                <a:cubicBezTo>
                  <a:pt x="4200795" y="1113616"/>
                  <a:pt x="3846764" y="1089205"/>
                  <a:pt x="3617635" y="1122745"/>
                </a:cubicBezTo>
                <a:cubicBezTo>
                  <a:pt x="3388507" y="1156285"/>
                  <a:pt x="3347505" y="1129655"/>
                  <a:pt x="3083138" y="1122745"/>
                </a:cubicBezTo>
                <a:cubicBezTo>
                  <a:pt x="2818771" y="1115835"/>
                  <a:pt x="2630313" y="1092772"/>
                  <a:pt x="2431311" y="1122745"/>
                </a:cubicBezTo>
                <a:cubicBezTo>
                  <a:pt x="2232309" y="1152718"/>
                  <a:pt x="2013463" y="1137156"/>
                  <a:pt x="1662157" y="1122745"/>
                </a:cubicBezTo>
                <a:cubicBezTo>
                  <a:pt x="1310851" y="1108334"/>
                  <a:pt x="1239996" y="1119626"/>
                  <a:pt x="1010330" y="1122745"/>
                </a:cubicBezTo>
                <a:cubicBezTo>
                  <a:pt x="780664" y="1125864"/>
                  <a:pt x="217509" y="1128796"/>
                  <a:pt x="0" y="1122745"/>
                </a:cubicBezTo>
                <a:cubicBezTo>
                  <a:pt x="18932" y="1003282"/>
                  <a:pt x="-25359" y="759889"/>
                  <a:pt x="0" y="583827"/>
                </a:cubicBezTo>
                <a:cubicBezTo>
                  <a:pt x="25359" y="407765"/>
                  <a:pt x="-24514" y="289752"/>
                  <a:pt x="0" y="0"/>
                </a:cubicBezTo>
                <a:close/>
              </a:path>
            </a:pathLst>
          </a:custGeom>
          <a:noFill/>
          <a:ln w="101600">
            <a:solidFill>
              <a:srgbClr val="7EB5E3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 fontScale="9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ea typeface="+mn-ea"/>
                <a:cs typeface="+mn-cs"/>
              </a:rPr>
              <a:t>Целевая аудитория</a:t>
            </a:r>
            <a:endParaRPr lang="ru-RU" sz="44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496AAF-28F2-44B5-A4CF-AD7E58A021AF}"/>
              </a:ext>
            </a:extLst>
          </p:cNvPr>
          <p:cNvSpPr txBox="1"/>
          <p:nvPr/>
        </p:nvSpPr>
        <p:spPr>
          <a:xfrm>
            <a:off x="0" y="2576987"/>
            <a:ext cx="6454589" cy="1122745"/>
          </a:xfrm>
          <a:custGeom>
            <a:avLst/>
            <a:gdLst>
              <a:gd name="connsiteX0" fmla="*/ 0 w 6454589"/>
              <a:gd name="connsiteY0" fmla="*/ 0 h 1122745"/>
              <a:gd name="connsiteX1" fmla="*/ 6454589 w 6454589"/>
              <a:gd name="connsiteY1" fmla="*/ 0 h 1122745"/>
              <a:gd name="connsiteX2" fmla="*/ 6454589 w 6454589"/>
              <a:gd name="connsiteY2" fmla="*/ 1122745 h 1122745"/>
              <a:gd name="connsiteX3" fmla="*/ 0 w 6454589"/>
              <a:gd name="connsiteY3" fmla="*/ 1122745 h 1122745"/>
              <a:gd name="connsiteX4" fmla="*/ 0 w 6454589"/>
              <a:gd name="connsiteY4" fmla="*/ 0 h 1122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54589" h="1122745" fill="none" extrusionOk="0">
                <a:moveTo>
                  <a:pt x="0" y="0"/>
                </a:moveTo>
                <a:cubicBezTo>
                  <a:pt x="1898100" y="-49533"/>
                  <a:pt x="4152861" y="-14809"/>
                  <a:pt x="6454589" y="0"/>
                </a:cubicBezTo>
                <a:cubicBezTo>
                  <a:pt x="6379183" y="274154"/>
                  <a:pt x="6540323" y="870048"/>
                  <a:pt x="6454589" y="1122745"/>
                </a:cubicBezTo>
                <a:cubicBezTo>
                  <a:pt x="3708311" y="1074514"/>
                  <a:pt x="1293910" y="1207200"/>
                  <a:pt x="0" y="1122745"/>
                </a:cubicBezTo>
                <a:cubicBezTo>
                  <a:pt x="8965" y="890725"/>
                  <a:pt x="-74868" y="314592"/>
                  <a:pt x="0" y="0"/>
                </a:cubicBezTo>
                <a:close/>
              </a:path>
              <a:path w="6454589" h="1122745" stroke="0" extrusionOk="0">
                <a:moveTo>
                  <a:pt x="0" y="0"/>
                </a:moveTo>
                <a:cubicBezTo>
                  <a:pt x="1268839" y="118645"/>
                  <a:pt x="5285946" y="116012"/>
                  <a:pt x="6454589" y="0"/>
                </a:cubicBezTo>
                <a:cubicBezTo>
                  <a:pt x="6449070" y="235920"/>
                  <a:pt x="6401651" y="696343"/>
                  <a:pt x="6454589" y="1122745"/>
                </a:cubicBezTo>
                <a:cubicBezTo>
                  <a:pt x="3700557" y="1257345"/>
                  <a:pt x="800166" y="965549"/>
                  <a:pt x="0" y="1122745"/>
                </a:cubicBezTo>
                <a:cubicBezTo>
                  <a:pt x="79873" y="647874"/>
                  <a:pt x="94986" y="131431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Технические вузы, колледжи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1FF073-9F60-AF24-3E8E-7CB4BBD104DF}"/>
              </a:ext>
            </a:extLst>
          </p:cNvPr>
          <p:cNvSpPr txBox="1"/>
          <p:nvPr/>
        </p:nvSpPr>
        <p:spPr>
          <a:xfrm>
            <a:off x="1" y="5122467"/>
            <a:ext cx="2635624" cy="523220"/>
          </a:xfrm>
          <a:custGeom>
            <a:avLst/>
            <a:gdLst>
              <a:gd name="connsiteX0" fmla="*/ 0 w 2635624"/>
              <a:gd name="connsiteY0" fmla="*/ 0 h 523220"/>
              <a:gd name="connsiteX1" fmla="*/ 2635624 w 2635624"/>
              <a:gd name="connsiteY1" fmla="*/ 0 h 523220"/>
              <a:gd name="connsiteX2" fmla="*/ 2635624 w 2635624"/>
              <a:gd name="connsiteY2" fmla="*/ 523220 h 523220"/>
              <a:gd name="connsiteX3" fmla="*/ 0 w 2635624"/>
              <a:gd name="connsiteY3" fmla="*/ 523220 h 523220"/>
              <a:gd name="connsiteX4" fmla="*/ 0 w 2635624"/>
              <a:gd name="connsiteY4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35624" h="523220" fill="none" extrusionOk="0">
                <a:moveTo>
                  <a:pt x="0" y="0"/>
                </a:moveTo>
                <a:cubicBezTo>
                  <a:pt x="1148798" y="-49533"/>
                  <a:pt x="1811016" y="-14809"/>
                  <a:pt x="2635624" y="0"/>
                </a:cubicBezTo>
                <a:cubicBezTo>
                  <a:pt x="2626923" y="72870"/>
                  <a:pt x="2614830" y="395050"/>
                  <a:pt x="2635624" y="523220"/>
                </a:cubicBezTo>
                <a:cubicBezTo>
                  <a:pt x="1822105" y="474989"/>
                  <a:pt x="912642" y="607675"/>
                  <a:pt x="0" y="523220"/>
                </a:cubicBezTo>
                <a:cubicBezTo>
                  <a:pt x="14018" y="286322"/>
                  <a:pt x="26594" y="247663"/>
                  <a:pt x="0" y="0"/>
                </a:cubicBezTo>
                <a:close/>
              </a:path>
              <a:path w="2635624" h="523220" stroke="0" extrusionOk="0">
                <a:moveTo>
                  <a:pt x="0" y="0"/>
                </a:moveTo>
                <a:cubicBezTo>
                  <a:pt x="370277" y="118645"/>
                  <a:pt x="2127658" y="116012"/>
                  <a:pt x="2635624" y="0"/>
                </a:cubicBezTo>
                <a:cubicBezTo>
                  <a:pt x="2636105" y="165391"/>
                  <a:pt x="2623402" y="468476"/>
                  <a:pt x="2635624" y="523220"/>
                </a:cubicBezTo>
                <a:cubicBezTo>
                  <a:pt x="1620267" y="657820"/>
                  <a:pt x="1044323" y="366024"/>
                  <a:pt x="0" y="523220"/>
                </a:cubicBezTo>
                <a:cubicBezTo>
                  <a:pt x="428" y="301148"/>
                  <a:pt x="46848" y="103469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 anchor="ctr">
            <a:spAutoFit/>
          </a:bodyPr>
          <a:lstStyle/>
          <a:p>
            <a:r>
              <a:rPr lang="en-US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IT-</a:t>
            </a:r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школы</a:t>
            </a:r>
            <a:endParaRPr lang="ru-RU" sz="2800" b="1" dirty="0">
              <a:ln w="12700" cap="sq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941B8D-435E-EA49-E4C1-7D9DC86870C8}"/>
              </a:ext>
            </a:extLst>
          </p:cNvPr>
          <p:cNvSpPr txBox="1"/>
          <p:nvPr/>
        </p:nvSpPr>
        <p:spPr>
          <a:xfrm>
            <a:off x="0" y="3784278"/>
            <a:ext cx="5576047" cy="954107"/>
          </a:xfrm>
          <a:custGeom>
            <a:avLst/>
            <a:gdLst>
              <a:gd name="connsiteX0" fmla="*/ 0 w 5576047"/>
              <a:gd name="connsiteY0" fmla="*/ 0 h 954107"/>
              <a:gd name="connsiteX1" fmla="*/ 5576047 w 5576047"/>
              <a:gd name="connsiteY1" fmla="*/ 0 h 954107"/>
              <a:gd name="connsiteX2" fmla="*/ 5576047 w 5576047"/>
              <a:gd name="connsiteY2" fmla="*/ 954107 h 954107"/>
              <a:gd name="connsiteX3" fmla="*/ 0 w 5576047"/>
              <a:gd name="connsiteY3" fmla="*/ 954107 h 954107"/>
              <a:gd name="connsiteX4" fmla="*/ 0 w 5576047"/>
              <a:gd name="connsiteY4" fmla="*/ 0 h 95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76047" h="954107" fill="none" extrusionOk="0">
                <a:moveTo>
                  <a:pt x="0" y="0"/>
                </a:moveTo>
                <a:cubicBezTo>
                  <a:pt x="1035875" y="-49533"/>
                  <a:pt x="3685128" y="-14809"/>
                  <a:pt x="5576047" y="0"/>
                </a:cubicBezTo>
                <a:cubicBezTo>
                  <a:pt x="5522928" y="220205"/>
                  <a:pt x="5582770" y="797800"/>
                  <a:pt x="5576047" y="954107"/>
                </a:cubicBezTo>
                <a:cubicBezTo>
                  <a:pt x="3276019" y="905876"/>
                  <a:pt x="1736698" y="1038562"/>
                  <a:pt x="0" y="954107"/>
                </a:cubicBezTo>
                <a:cubicBezTo>
                  <a:pt x="-80091" y="746160"/>
                  <a:pt x="-72917" y="445232"/>
                  <a:pt x="0" y="0"/>
                </a:cubicBezTo>
                <a:close/>
              </a:path>
              <a:path w="5576047" h="954107" stroke="0" extrusionOk="0">
                <a:moveTo>
                  <a:pt x="0" y="0"/>
                </a:moveTo>
                <a:cubicBezTo>
                  <a:pt x="1862336" y="118645"/>
                  <a:pt x="2888883" y="116012"/>
                  <a:pt x="5576047" y="0"/>
                </a:cubicBezTo>
                <a:cubicBezTo>
                  <a:pt x="5498809" y="423687"/>
                  <a:pt x="5596886" y="494046"/>
                  <a:pt x="5576047" y="954107"/>
                </a:cubicBezTo>
                <a:cubicBezTo>
                  <a:pt x="2823664" y="1088707"/>
                  <a:pt x="2526538" y="796911"/>
                  <a:pt x="0" y="954107"/>
                </a:cubicBezTo>
                <a:cubicBezTo>
                  <a:pt x="-43891" y="538027"/>
                  <a:pt x="-41729" y="400403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 anchor="ctr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Крупные </a:t>
            </a:r>
            <a:r>
              <a:rPr lang="en-US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IT-</a:t>
            </a:r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компании (внутренние мероприятия)</a:t>
            </a:r>
          </a:p>
        </p:txBody>
      </p:sp>
    </p:spTree>
    <p:extLst>
      <p:ext uri="{BB962C8B-B14F-4D97-AF65-F5344CB8AC3E}">
        <p14:creationId xmlns:p14="http://schemas.microsoft.com/office/powerpoint/2010/main" val="32664465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74468E-BF67-3739-63A0-5BEF25AEE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DA2D7956-C7AE-3A1C-C54A-3DB2669B5D1D}"/>
              </a:ext>
            </a:extLst>
          </p:cNvPr>
          <p:cNvGrpSpPr/>
          <p:nvPr/>
        </p:nvGrpSpPr>
        <p:grpSpPr>
          <a:xfrm>
            <a:off x="2056435" y="-613458"/>
            <a:ext cx="8079129" cy="7949398"/>
            <a:chOff x="6160170" y="1336455"/>
            <a:chExt cx="6148135" cy="5956564"/>
          </a:xfrm>
        </p:grpSpPr>
        <p:sp>
          <p:nvSpPr>
            <p:cNvPr id="25" name="Блок-схема: перфолента 24">
              <a:extLst>
                <a:ext uri="{FF2B5EF4-FFF2-40B4-BE49-F238E27FC236}">
                  <a16:creationId xmlns:a16="http://schemas.microsoft.com/office/drawing/2014/main" id="{5A9D7629-F1E4-A5D3-5DA6-7D194E9E6C76}"/>
                </a:ext>
              </a:extLst>
            </p:cNvPr>
            <p:cNvSpPr/>
            <p:nvPr/>
          </p:nvSpPr>
          <p:spPr>
            <a:xfrm rot="1004494">
              <a:off x="6190010" y="2331827"/>
              <a:ext cx="4572000" cy="4284880"/>
            </a:xfrm>
            <a:prstGeom prst="flowChartPunchedTape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41000">
                  <a:srgbClr val="7DB3DF">
                    <a:alpha val="56000"/>
                  </a:srgbClr>
                </a:gs>
                <a:gs pos="0">
                  <a:srgbClr val="7EB4E0"/>
                </a:gs>
                <a:gs pos="8000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26" name="Группа 25">
              <a:extLst>
                <a:ext uri="{FF2B5EF4-FFF2-40B4-BE49-F238E27FC236}">
                  <a16:creationId xmlns:a16="http://schemas.microsoft.com/office/drawing/2014/main" id="{9D00A307-58CD-E618-97FF-13B2F5CD1862}"/>
                </a:ext>
              </a:extLst>
            </p:cNvPr>
            <p:cNvGrpSpPr/>
            <p:nvPr/>
          </p:nvGrpSpPr>
          <p:grpSpPr>
            <a:xfrm>
              <a:off x="6160170" y="1336455"/>
              <a:ext cx="6148135" cy="5956564"/>
              <a:chOff x="6160170" y="1336455"/>
              <a:chExt cx="6148135" cy="5956564"/>
            </a:xfrm>
          </p:grpSpPr>
          <p:sp>
            <p:nvSpPr>
              <p:cNvPr id="23" name="Блок-схема: перфолента 22">
                <a:extLst>
                  <a:ext uri="{FF2B5EF4-FFF2-40B4-BE49-F238E27FC236}">
                    <a16:creationId xmlns:a16="http://schemas.microsoft.com/office/drawing/2014/main" id="{ECA520F4-6D02-ABE9-120C-AAF33C766CA9}"/>
                  </a:ext>
                </a:extLst>
              </p:cNvPr>
              <p:cNvSpPr/>
              <p:nvPr/>
            </p:nvSpPr>
            <p:spPr>
              <a:xfrm>
                <a:off x="6710257" y="2040562"/>
                <a:ext cx="4572000" cy="4284880"/>
              </a:xfrm>
              <a:prstGeom prst="flowChartPunchedTape">
                <a:avLst/>
              </a:prstGeom>
              <a:gradFill flip="none" rotWithShape="1">
                <a:gsLst>
                  <a:gs pos="100000">
                    <a:schemeClr val="bg1">
                      <a:alpha val="0"/>
                    </a:schemeClr>
                  </a:gs>
                  <a:gs pos="41000">
                    <a:srgbClr val="A9CEEC">
                      <a:alpha val="64000"/>
                    </a:srgbClr>
                  </a:gs>
                  <a:gs pos="0">
                    <a:srgbClr val="7EB5E3">
                      <a:alpha val="56000"/>
                    </a:srgbClr>
                  </a:gs>
                  <a:gs pos="80000">
                    <a:schemeClr val="bg1"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10" name="Рисунок 9">
                <a:extLst>
                  <a:ext uri="{FF2B5EF4-FFF2-40B4-BE49-F238E27FC236}">
                    <a16:creationId xmlns:a16="http://schemas.microsoft.com/office/drawing/2014/main" id="{383D90C3-FA66-0F37-CBAF-6971EB2526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5100"/>
                        </a14:imgEffect>
                        <a14:imgEffect>
                          <a14:saturation sat="6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405720">
                <a:off x="6160170" y="1336455"/>
                <a:ext cx="6148135" cy="5956564"/>
              </a:xfrm>
              <a:prstGeom prst="rect">
                <a:avLst/>
              </a:prstGeom>
            </p:spPr>
          </p:pic>
        </p:grpSp>
      </p:grp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B8A780B-E7A0-9B9E-5A09-EDD20961A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0947" y="1130400"/>
            <a:ext cx="2030106" cy="1122745"/>
          </a:xfrm>
          <a:custGeom>
            <a:avLst/>
            <a:gdLst>
              <a:gd name="connsiteX0" fmla="*/ 0 w 2030106"/>
              <a:gd name="connsiteY0" fmla="*/ 0 h 1122745"/>
              <a:gd name="connsiteX1" fmla="*/ 656401 w 2030106"/>
              <a:gd name="connsiteY1" fmla="*/ 0 h 1122745"/>
              <a:gd name="connsiteX2" fmla="*/ 1272200 w 2030106"/>
              <a:gd name="connsiteY2" fmla="*/ 0 h 1122745"/>
              <a:gd name="connsiteX3" fmla="*/ 2030106 w 2030106"/>
              <a:gd name="connsiteY3" fmla="*/ 0 h 1122745"/>
              <a:gd name="connsiteX4" fmla="*/ 2030106 w 2030106"/>
              <a:gd name="connsiteY4" fmla="*/ 550145 h 1122745"/>
              <a:gd name="connsiteX5" fmla="*/ 2030106 w 2030106"/>
              <a:gd name="connsiteY5" fmla="*/ 1122745 h 1122745"/>
              <a:gd name="connsiteX6" fmla="*/ 1394006 w 2030106"/>
              <a:gd name="connsiteY6" fmla="*/ 1122745 h 1122745"/>
              <a:gd name="connsiteX7" fmla="*/ 757906 w 2030106"/>
              <a:gd name="connsiteY7" fmla="*/ 1122745 h 1122745"/>
              <a:gd name="connsiteX8" fmla="*/ 0 w 2030106"/>
              <a:gd name="connsiteY8" fmla="*/ 1122745 h 1122745"/>
              <a:gd name="connsiteX9" fmla="*/ 0 w 2030106"/>
              <a:gd name="connsiteY9" fmla="*/ 595055 h 1122745"/>
              <a:gd name="connsiteX10" fmla="*/ 0 w 2030106"/>
              <a:gd name="connsiteY10" fmla="*/ 0 h 1122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30106" h="1122745" extrusionOk="0">
                <a:moveTo>
                  <a:pt x="0" y="0"/>
                </a:moveTo>
                <a:cubicBezTo>
                  <a:pt x="186568" y="30554"/>
                  <a:pt x="374969" y="14704"/>
                  <a:pt x="656401" y="0"/>
                </a:cubicBezTo>
                <a:cubicBezTo>
                  <a:pt x="937833" y="-14704"/>
                  <a:pt x="1010475" y="17198"/>
                  <a:pt x="1272200" y="0"/>
                </a:cubicBezTo>
                <a:cubicBezTo>
                  <a:pt x="1533925" y="-17198"/>
                  <a:pt x="1692863" y="34180"/>
                  <a:pt x="2030106" y="0"/>
                </a:cubicBezTo>
                <a:cubicBezTo>
                  <a:pt x="2040613" y="235969"/>
                  <a:pt x="2024286" y="294046"/>
                  <a:pt x="2030106" y="550145"/>
                </a:cubicBezTo>
                <a:cubicBezTo>
                  <a:pt x="2035926" y="806244"/>
                  <a:pt x="2049108" y="978789"/>
                  <a:pt x="2030106" y="1122745"/>
                </a:cubicBezTo>
                <a:cubicBezTo>
                  <a:pt x="1901797" y="1144429"/>
                  <a:pt x="1638852" y="1125831"/>
                  <a:pt x="1394006" y="1122745"/>
                </a:cubicBezTo>
                <a:cubicBezTo>
                  <a:pt x="1149160" y="1119659"/>
                  <a:pt x="1009770" y="1122055"/>
                  <a:pt x="757906" y="1122745"/>
                </a:cubicBezTo>
                <a:cubicBezTo>
                  <a:pt x="506042" y="1123435"/>
                  <a:pt x="377649" y="1155593"/>
                  <a:pt x="0" y="1122745"/>
                </a:cubicBezTo>
                <a:cubicBezTo>
                  <a:pt x="24847" y="910466"/>
                  <a:pt x="-1478" y="721781"/>
                  <a:pt x="0" y="595055"/>
                </a:cubicBezTo>
                <a:cubicBezTo>
                  <a:pt x="1478" y="468329"/>
                  <a:pt x="15105" y="285089"/>
                  <a:pt x="0" y="0"/>
                </a:cubicBezTo>
                <a:close/>
              </a:path>
            </a:pathLst>
          </a:custGeom>
          <a:noFill/>
          <a:ln w="101600">
            <a:noFill/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Цель</a:t>
            </a:r>
            <a:endParaRPr lang="ru-RU" sz="44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5925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806E11-7F91-127F-26C3-2ABA11EF1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A48837AB-3787-D0F3-13E9-03753ECED976}"/>
              </a:ext>
            </a:extLst>
          </p:cNvPr>
          <p:cNvSpPr txBox="1"/>
          <p:nvPr/>
        </p:nvSpPr>
        <p:spPr>
          <a:xfrm>
            <a:off x="73573" y="2373476"/>
            <a:ext cx="6645897" cy="4462760"/>
          </a:xfrm>
          <a:custGeom>
            <a:avLst/>
            <a:gdLst>
              <a:gd name="connsiteX0" fmla="*/ 0 w 6645897"/>
              <a:gd name="connsiteY0" fmla="*/ 0 h 4462760"/>
              <a:gd name="connsiteX1" fmla="*/ 6645897 w 6645897"/>
              <a:gd name="connsiteY1" fmla="*/ 0 h 4462760"/>
              <a:gd name="connsiteX2" fmla="*/ 6645897 w 6645897"/>
              <a:gd name="connsiteY2" fmla="*/ 4462760 h 4462760"/>
              <a:gd name="connsiteX3" fmla="*/ 0 w 6645897"/>
              <a:gd name="connsiteY3" fmla="*/ 4462760 h 4462760"/>
              <a:gd name="connsiteX4" fmla="*/ 0 w 6645897"/>
              <a:gd name="connsiteY4" fmla="*/ 0 h 4462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5897" h="4462760" fill="none" extrusionOk="0">
                <a:moveTo>
                  <a:pt x="0" y="0"/>
                </a:moveTo>
                <a:cubicBezTo>
                  <a:pt x="3155222" y="-49533"/>
                  <a:pt x="4505086" y="-14809"/>
                  <a:pt x="6645897" y="0"/>
                </a:cubicBezTo>
                <a:cubicBezTo>
                  <a:pt x="6733536" y="846414"/>
                  <a:pt x="6573218" y="2874277"/>
                  <a:pt x="6645897" y="4462760"/>
                </a:cubicBezTo>
                <a:cubicBezTo>
                  <a:pt x="5417285" y="4414529"/>
                  <a:pt x="2068177" y="4547215"/>
                  <a:pt x="0" y="4462760"/>
                </a:cubicBezTo>
                <a:cubicBezTo>
                  <a:pt x="-38581" y="3631676"/>
                  <a:pt x="63341" y="1850500"/>
                  <a:pt x="0" y="0"/>
                </a:cubicBezTo>
                <a:close/>
              </a:path>
              <a:path w="6645897" h="4462760" stroke="0" extrusionOk="0">
                <a:moveTo>
                  <a:pt x="0" y="0"/>
                </a:moveTo>
                <a:cubicBezTo>
                  <a:pt x="3004814" y="118645"/>
                  <a:pt x="4144087" y="116012"/>
                  <a:pt x="6645897" y="0"/>
                </a:cubicBezTo>
                <a:cubicBezTo>
                  <a:pt x="6513015" y="2158018"/>
                  <a:pt x="6730848" y="2401658"/>
                  <a:pt x="6645897" y="4462760"/>
                </a:cubicBezTo>
                <a:cubicBezTo>
                  <a:pt x="5402959" y="4597360"/>
                  <a:pt x="3087992" y="4305564"/>
                  <a:pt x="0" y="4462760"/>
                </a:cubicBezTo>
                <a:cubicBezTo>
                  <a:pt x="-20187" y="3557903"/>
                  <a:pt x="-152480" y="191715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81000">
                <a:srgbClr val="B4D4EF">
                  <a:alpha val="29000"/>
                </a:srgbClr>
              </a:gs>
              <a:gs pos="54000">
                <a:srgbClr val="7EB5E3">
                  <a:alpha val="56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Требуется разработать подсистему для комплексной координации командной работы на IT-соревнованиях,</a:t>
            </a:r>
            <a:r>
              <a:rPr lang="en-US" sz="2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ru-RU" sz="2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которая обеспечивает:</a:t>
            </a:r>
          </a:p>
          <a:p>
            <a:endParaRPr lang="ru-RU" sz="2400" b="1" dirty="0">
              <a:ln w="12700" cap="sq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0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Единое рабочее пространство для команд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0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Интеграцию процессов управления задачами и контроля версий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0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Эффективную коммуникацию внутри команд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0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Контроль для организаторов мероприятий</a:t>
            </a:r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2E2C89CE-0129-D0E1-DBA4-056F2B134454}"/>
              </a:ext>
            </a:extLst>
          </p:cNvPr>
          <p:cNvGrpSpPr/>
          <p:nvPr/>
        </p:nvGrpSpPr>
        <p:grpSpPr>
          <a:xfrm>
            <a:off x="6160170" y="1336455"/>
            <a:ext cx="6148135" cy="5956564"/>
            <a:chOff x="6160170" y="1336455"/>
            <a:chExt cx="6148135" cy="5956564"/>
          </a:xfrm>
        </p:grpSpPr>
        <p:sp>
          <p:nvSpPr>
            <p:cNvPr id="25" name="Блок-схема: перфолента 24">
              <a:extLst>
                <a:ext uri="{FF2B5EF4-FFF2-40B4-BE49-F238E27FC236}">
                  <a16:creationId xmlns:a16="http://schemas.microsoft.com/office/drawing/2014/main" id="{D7D49954-E0E0-E63B-93E4-4EC0A66B0DCF}"/>
                </a:ext>
              </a:extLst>
            </p:cNvPr>
            <p:cNvSpPr/>
            <p:nvPr/>
          </p:nvSpPr>
          <p:spPr>
            <a:xfrm rot="1004494">
              <a:off x="6190010" y="2331827"/>
              <a:ext cx="4572000" cy="4284880"/>
            </a:xfrm>
            <a:prstGeom prst="flowChartPunchedTape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41000">
                  <a:srgbClr val="7DB3DF">
                    <a:alpha val="56000"/>
                  </a:srgbClr>
                </a:gs>
                <a:gs pos="0">
                  <a:srgbClr val="7EB4E0"/>
                </a:gs>
                <a:gs pos="8000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26" name="Группа 25">
              <a:extLst>
                <a:ext uri="{FF2B5EF4-FFF2-40B4-BE49-F238E27FC236}">
                  <a16:creationId xmlns:a16="http://schemas.microsoft.com/office/drawing/2014/main" id="{8B246BBF-D1D6-EFD7-CBAA-AC8E28C0A456}"/>
                </a:ext>
              </a:extLst>
            </p:cNvPr>
            <p:cNvGrpSpPr/>
            <p:nvPr/>
          </p:nvGrpSpPr>
          <p:grpSpPr>
            <a:xfrm>
              <a:off x="6160170" y="1336455"/>
              <a:ext cx="6148135" cy="5956564"/>
              <a:chOff x="6160170" y="1336455"/>
              <a:chExt cx="6148135" cy="5956564"/>
            </a:xfrm>
          </p:grpSpPr>
          <p:sp>
            <p:nvSpPr>
              <p:cNvPr id="23" name="Блок-схема: перфолента 22">
                <a:extLst>
                  <a:ext uri="{FF2B5EF4-FFF2-40B4-BE49-F238E27FC236}">
                    <a16:creationId xmlns:a16="http://schemas.microsoft.com/office/drawing/2014/main" id="{F8A361D0-AAF1-A56F-ED18-424A9B2F43EA}"/>
                  </a:ext>
                </a:extLst>
              </p:cNvPr>
              <p:cNvSpPr/>
              <p:nvPr/>
            </p:nvSpPr>
            <p:spPr>
              <a:xfrm>
                <a:off x="6710257" y="2040562"/>
                <a:ext cx="4572000" cy="4284880"/>
              </a:xfrm>
              <a:prstGeom prst="flowChartPunchedTape">
                <a:avLst/>
              </a:prstGeom>
              <a:gradFill flip="none" rotWithShape="1">
                <a:gsLst>
                  <a:gs pos="100000">
                    <a:schemeClr val="bg1">
                      <a:alpha val="0"/>
                    </a:schemeClr>
                  </a:gs>
                  <a:gs pos="41000">
                    <a:srgbClr val="A9CEEC">
                      <a:alpha val="64000"/>
                    </a:srgbClr>
                  </a:gs>
                  <a:gs pos="0">
                    <a:srgbClr val="7EB5E3">
                      <a:alpha val="56000"/>
                    </a:srgbClr>
                  </a:gs>
                  <a:gs pos="80000">
                    <a:schemeClr val="bg1"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10" name="Рисунок 9">
                <a:extLst>
                  <a:ext uri="{FF2B5EF4-FFF2-40B4-BE49-F238E27FC236}">
                    <a16:creationId xmlns:a16="http://schemas.microsoft.com/office/drawing/2014/main" id="{3F62F246-5FAC-B0DB-8E35-2AD65D2EE9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5100"/>
                        </a14:imgEffect>
                        <a14:imgEffect>
                          <a14:saturation sat="6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405720">
                <a:off x="6160170" y="1336455"/>
                <a:ext cx="6148135" cy="5956564"/>
              </a:xfrm>
              <a:prstGeom prst="rect">
                <a:avLst/>
              </a:prstGeom>
            </p:spPr>
          </p:pic>
        </p:grpSp>
      </p:grp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E729EE7-ED4D-4023-8A5B-49231FA455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0947" y="1130400"/>
            <a:ext cx="2030106" cy="1122745"/>
          </a:xfrm>
          <a:custGeom>
            <a:avLst/>
            <a:gdLst>
              <a:gd name="connsiteX0" fmla="*/ 0 w 2030106"/>
              <a:gd name="connsiteY0" fmla="*/ 0 h 1122745"/>
              <a:gd name="connsiteX1" fmla="*/ 656401 w 2030106"/>
              <a:gd name="connsiteY1" fmla="*/ 0 h 1122745"/>
              <a:gd name="connsiteX2" fmla="*/ 1272200 w 2030106"/>
              <a:gd name="connsiteY2" fmla="*/ 0 h 1122745"/>
              <a:gd name="connsiteX3" fmla="*/ 2030106 w 2030106"/>
              <a:gd name="connsiteY3" fmla="*/ 0 h 1122745"/>
              <a:gd name="connsiteX4" fmla="*/ 2030106 w 2030106"/>
              <a:gd name="connsiteY4" fmla="*/ 550145 h 1122745"/>
              <a:gd name="connsiteX5" fmla="*/ 2030106 w 2030106"/>
              <a:gd name="connsiteY5" fmla="*/ 1122745 h 1122745"/>
              <a:gd name="connsiteX6" fmla="*/ 1394006 w 2030106"/>
              <a:gd name="connsiteY6" fmla="*/ 1122745 h 1122745"/>
              <a:gd name="connsiteX7" fmla="*/ 757906 w 2030106"/>
              <a:gd name="connsiteY7" fmla="*/ 1122745 h 1122745"/>
              <a:gd name="connsiteX8" fmla="*/ 0 w 2030106"/>
              <a:gd name="connsiteY8" fmla="*/ 1122745 h 1122745"/>
              <a:gd name="connsiteX9" fmla="*/ 0 w 2030106"/>
              <a:gd name="connsiteY9" fmla="*/ 595055 h 1122745"/>
              <a:gd name="connsiteX10" fmla="*/ 0 w 2030106"/>
              <a:gd name="connsiteY10" fmla="*/ 0 h 1122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30106" h="1122745" extrusionOk="0">
                <a:moveTo>
                  <a:pt x="0" y="0"/>
                </a:moveTo>
                <a:cubicBezTo>
                  <a:pt x="186568" y="30554"/>
                  <a:pt x="374969" y="14704"/>
                  <a:pt x="656401" y="0"/>
                </a:cubicBezTo>
                <a:cubicBezTo>
                  <a:pt x="937833" y="-14704"/>
                  <a:pt x="1010475" y="17198"/>
                  <a:pt x="1272200" y="0"/>
                </a:cubicBezTo>
                <a:cubicBezTo>
                  <a:pt x="1533925" y="-17198"/>
                  <a:pt x="1692863" y="34180"/>
                  <a:pt x="2030106" y="0"/>
                </a:cubicBezTo>
                <a:cubicBezTo>
                  <a:pt x="2040613" y="235969"/>
                  <a:pt x="2024286" y="294046"/>
                  <a:pt x="2030106" y="550145"/>
                </a:cubicBezTo>
                <a:cubicBezTo>
                  <a:pt x="2035926" y="806244"/>
                  <a:pt x="2049108" y="978789"/>
                  <a:pt x="2030106" y="1122745"/>
                </a:cubicBezTo>
                <a:cubicBezTo>
                  <a:pt x="1901797" y="1144429"/>
                  <a:pt x="1638852" y="1125831"/>
                  <a:pt x="1394006" y="1122745"/>
                </a:cubicBezTo>
                <a:cubicBezTo>
                  <a:pt x="1149160" y="1119659"/>
                  <a:pt x="1009770" y="1122055"/>
                  <a:pt x="757906" y="1122745"/>
                </a:cubicBezTo>
                <a:cubicBezTo>
                  <a:pt x="506042" y="1123435"/>
                  <a:pt x="377649" y="1155593"/>
                  <a:pt x="0" y="1122745"/>
                </a:cubicBezTo>
                <a:cubicBezTo>
                  <a:pt x="24847" y="910466"/>
                  <a:pt x="-1478" y="721781"/>
                  <a:pt x="0" y="595055"/>
                </a:cubicBezTo>
                <a:cubicBezTo>
                  <a:pt x="1478" y="468329"/>
                  <a:pt x="15105" y="285089"/>
                  <a:pt x="0" y="0"/>
                </a:cubicBezTo>
                <a:close/>
              </a:path>
            </a:pathLst>
          </a:custGeom>
          <a:noFill/>
          <a:ln w="101600">
            <a:solidFill>
              <a:srgbClr val="7EB5E3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Цель</a:t>
            </a:r>
            <a:endParaRPr lang="ru-RU" sz="44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28908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A4B4EA-9C91-D0F9-BED0-8FBD05402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DB18C0F-EDF2-2165-B4B5-C820C772D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2769" y="1130400"/>
            <a:ext cx="2786461" cy="1122745"/>
          </a:xfrm>
          <a:custGeom>
            <a:avLst/>
            <a:gdLst>
              <a:gd name="connsiteX0" fmla="*/ 0 w 2786461"/>
              <a:gd name="connsiteY0" fmla="*/ 0 h 1122745"/>
              <a:gd name="connsiteX1" fmla="*/ 668751 w 2786461"/>
              <a:gd name="connsiteY1" fmla="*/ 0 h 1122745"/>
              <a:gd name="connsiteX2" fmla="*/ 1281772 w 2786461"/>
              <a:gd name="connsiteY2" fmla="*/ 0 h 1122745"/>
              <a:gd name="connsiteX3" fmla="*/ 2034117 w 2786461"/>
              <a:gd name="connsiteY3" fmla="*/ 0 h 1122745"/>
              <a:gd name="connsiteX4" fmla="*/ 2786461 w 2786461"/>
              <a:gd name="connsiteY4" fmla="*/ 0 h 1122745"/>
              <a:gd name="connsiteX5" fmla="*/ 2786461 w 2786461"/>
              <a:gd name="connsiteY5" fmla="*/ 550145 h 1122745"/>
              <a:gd name="connsiteX6" fmla="*/ 2786461 w 2786461"/>
              <a:gd name="connsiteY6" fmla="*/ 1122745 h 1122745"/>
              <a:gd name="connsiteX7" fmla="*/ 2089846 w 2786461"/>
              <a:gd name="connsiteY7" fmla="*/ 1122745 h 1122745"/>
              <a:gd name="connsiteX8" fmla="*/ 1337501 w 2786461"/>
              <a:gd name="connsiteY8" fmla="*/ 1122745 h 1122745"/>
              <a:gd name="connsiteX9" fmla="*/ 724480 w 2786461"/>
              <a:gd name="connsiteY9" fmla="*/ 1122745 h 1122745"/>
              <a:gd name="connsiteX10" fmla="*/ 0 w 2786461"/>
              <a:gd name="connsiteY10" fmla="*/ 1122745 h 1122745"/>
              <a:gd name="connsiteX11" fmla="*/ 0 w 2786461"/>
              <a:gd name="connsiteY11" fmla="*/ 561373 h 1122745"/>
              <a:gd name="connsiteX12" fmla="*/ 0 w 2786461"/>
              <a:gd name="connsiteY12" fmla="*/ 0 h 1122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86461" h="1122745" extrusionOk="0">
                <a:moveTo>
                  <a:pt x="0" y="0"/>
                </a:moveTo>
                <a:cubicBezTo>
                  <a:pt x="187436" y="26663"/>
                  <a:pt x="428652" y="-5168"/>
                  <a:pt x="668751" y="0"/>
                </a:cubicBezTo>
                <a:cubicBezTo>
                  <a:pt x="908850" y="5168"/>
                  <a:pt x="1116155" y="8347"/>
                  <a:pt x="1281772" y="0"/>
                </a:cubicBezTo>
                <a:cubicBezTo>
                  <a:pt x="1447389" y="-8347"/>
                  <a:pt x="1871130" y="-34009"/>
                  <a:pt x="2034117" y="0"/>
                </a:cubicBezTo>
                <a:cubicBezTo>
                  <a:pt x="2197104" y="34009"/>
                  <a:pt x="2614578" y="-31089"/>
                  <a:pt x="2786461" y="0"/>
                </a:cubicBezTo>
                <a:cubicBezTo>
                  <a:pt x="2810484" y="192183"/>
                  <a:pt x="2801505" y="339882"/>
                  <a:pt x="2786461" y="550145"/>
                </a:cubicBezTo>
                <a:cubicBezTo>
                  <a:pt x="2771417" y="760409"/>
                  <a:pt x="2766770" y="929267"/>
                  <a:pt x="2786461" y="1122745"/>
                </a:cubicBezTo>
                <a:cubicBezTo>
                  <a:pt x="2625516" y="1099457"/>
                  <a:pt x="2359342" y="1141399"/>
                  <a:pt x="2089846" y="1122745"/>
                </a:cubicBezTo>
                <a:cubicBezTo>
                  <a:pt x="1820351" y="1104091"/>
                  <a:pt x="1539772" y="1087942"/>
                  <a:pt x="1337501" y="1122745"/>
                </a:cubicBezTo>
                <a:cubicBezTo>
                  <a:pt x="1135230" y="1157548"/>
                  <a:pt x="882037" y="1140821"/>
                  <a:pt x="724480" y="1122745"/>
                </a:cubicBezTo>
                <a:cubicBezTo>
                  <a:pt x="566923" y="1104669"/>
                  <a:pt x="191821" y="1107243"/>
                  <a:pt x="0" y="1122745"/>
                </a:cubicBezTo>
                <a:cubicBezTo>
                  <a:pt x="-9578" y="1006489"/>
                  <a:pt x="12083" y="759781"/>
                  <a:pt x="0" y="561373"/>
                </a:cubicBezTo>
                <a:cubicBezTo>
                  <a:pt x="-12083" y="362965"/>
                  <a:pt x="-16179" y="156621"/>
                  <a:pt x="0" y="0"/>
                </a:cubicBezTo>
                <a:close/>
              </a:path>
            </a:pathLst>
          </a:custGeom>
          <a:noFill/>
          <a:ln w="101600">
            <a:solidFill>
              <a:srgbClr val="7EB5E3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Задачи</a:t>
            </a:r>
            <a:endParaRPr lang="ru-RU" sz="44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6B04DA-8B75-17C0-745A-C6048E52A4D6}"/>
              </a:ext>
            </a:extLst>
          </p:cNvPr>
          <p:cNvSpPr txBox="1"/>
          <p:nvPr/>
        </p:nvSpPr>
        <p:spPr>
          <a:xfrm>
            <a:off x="0" y="2627517"/>
            <a:ext cx="6896100" cy="523220"/>
          </a:xfrm>
          <a:custGeom>
            <a:avLst/>
            <a:gdLst>
              <a:gd name="connsiteX0" fmla="*/ 0 w 6896100"/>
              <a:gd name="connsiteY0" fmla="*/ 0 h 523220"/>
              <a:gd name="connsiteX1" fmla="*/ 6896100 w 6896100"/>
              <a:gd name="connsiteY1" fmla="*/ 0 h 523220"/>
              <a:gd name="connsiteX2" fmla="*/ 6896100 w 6896100"/>
              <a:gd name="connsiteY2" fmla="*/ 523220 h 523220"/>
              <a:gd name="connsiteX3" fmla="*/ 0 w 6896100"/>
              <a:gd name="connsiteY3" fmla="*/ 523220 h 523220"/>
              <a:gd name="connsiteX4" fmla="*/ 0 w 6896100"/>
              <a:gd name="connsiteY4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6100" h="523220" fill="none" extrusionOk="0">
                <a:moveTo>
                  <a:pt x="0" y="0"/>
                </a:moveTo>
                <a:cubicBezTo>
                  <a:pt x="2803243" y="-49533"/>
                  <a:pt x="4158938" y="-14809"/>
                  <a:pt x="6896100" y="0"/>
                </a:cubicBezTo>
                <a:cubicBezTo>
                  <a:pt x="6887399" y="72870"/>
                  <a:pt x="6875306" y="395050"/>
                  <a:pt x="6896100" y="523220"/>
                </a:cubicBezTo>
                <a:cubicBezTo>
                  <a:pt x="4749828" y="474989"/>
                  <a:pt x="1605961" y="607675"/>
                  <a:pt x="0" y="523220"/>
                </a:cubicBezTo>
                <a:cubicBezTo>
                  <a:pt x="14018" y="286322"/>
                  <a:pt x="26594" y="247663"/>
                  <a:pt x="0" y="0"/>
                </a:cubicBezTo>
                <a:close/>
              </a:path>
              <a:path w="6896100" h="523220" stroke="0" extrusionOk="0">
                <a:moveTo>
                  <a:pt x="0" y="0"/>
                </a:moveTo>
                <a:cubicBezTo>
                  <a:pt x="1565864" y="118645"/>
                  <a:pt x="3792861" y="116012"/>
                  <a:pt x="6896100" y="0"/>
                </a:cubicBezTo>
                <a:cubicBezTo>
                  <a:pt x="6896581" y="165391"/>
                  <a:pt x="6883878" y="468476"/>
                  <a:pt x="6896100" y="523220"/>
                </a:cubicBezTo>
                <a:cubicBezTo>
                  <a:pt x="5297988" y="657820"/>
                  <a:pt x="1370059" y="366024"/>
                  <a:pt x="0" y="523220"/>
                </a:cubicBezTo>
                <a:cubicBezTo>
                  <a:pt x="428" y="301148"/>
                  <a:pt x="46848" y="103469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1) АНАЛИЗ И ПРОЕКТИРОВАНИЕ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22D7B6-E70E-07B4-CE91-C789B0717555}"/>
              </a:ext>
            </a:extLst>
          </p:cNvPr>
          <p:cNvSpPr txBox="1"/>
          <p:nvPr/>
        </p:nvSpPr>
        <p:spPr>
          <a:xfrm>
            <a:off x="0" y="3263499"/>
            <a:ext cx="6896100" cy="523220"/>
          </a:xfrm>
          <a:custGeom>
            <a:avLst/>
            <a:gdLst>
              <a:gd name="connsiteX0" fmla="*/ 0 w 6896100"/>
              <a:gd name="connsiteY0" fmla="*/ 0 h 523220"/>
              <a:gd name="connsiteX1" fmla="*/ 6896100 w 6896100"/>
              <a:gd name="connsiteY1" fmla="*/ 0 h 523220"/>
              <a:gd name="connsiteX2" fmla="*/ 6896100 w 6896100"/>
              <a:gd name="connsiteY2" fmla="*/ 523220 h 523220"/>
              <a:gd name="connsiteX3" fmla="*/ 0 w 6896100"/>
              <a:gd name="connsiteY3" fmla="*/ 523220 h 523220"/>
              <a:gd name="connsiteX4" fmla="*/ 0 w 6896100"/>
              <a:gd name="connsiteY4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6100" h="523220" fill="none" extrusionOk="0">
                <a:moveTo>
                  <a:pt x="0" y="0"/>
                </a:moveTo>
                <a:cubicBezTo>
                  <a:pt x="2803243" y="-49533"/>
                  <a:pt x="4158938" y="-14809"/>
                  <a:pt x="6896100" y="0"/>
                </a:cubicBezTo>
                <a:cubicBezTo>
                  <a:pt x="6887399" y="72870"/>
                  <a:pt x="6875306" y="395050"/>
                  <a:pt x="6896100" y="523220"/>
                </a:cubicBezTo>
                <a:cubicBezTo>
                  <a:pt x="4749828" y="474989"/>
                  <a:pt x="1605961" y="607675"/>
                  <a:pt x="0" y="523220"/>
                </a:cubicBezTo>
                <a:cubicBezTo>
                  <a:pt x="14018" y="286322"/>
                  <a:pt x="26594" y="247663"/>
                  <a:pt x="0" y="0"/>
                </a:cubicBezTo>
                <a:close/>
              </a:path>
              <a:path w="6896100" h="523220" stroke="0" extrusionOk="0">
                <a:moveTo>
                  <a:pt x="0" y="0"/>
                </a:moveTo>
                <a:cubicBezTo>
                  <a:pt x="1565864" y="118645"/>
                  <a:pt x="3792861" y="116012"/>
                  <a:pt x="6896100" y="0"/>
                </a:cubicBezTo>
                <a:cubicBezTo>
                  <a:pt x="6896581" y="165391"/>
                  <a:pt x="6883878" y="468476"/>
                  <a:pt x="6896100" y="523220"/>
                </a:cubicBezTo>
                <a:cubicBezTo>
                  <a:pt x="5297988" y="657820"/>
                  <a:pt x="1370059" y="366024"/>
                  <a:pt x="0" y="523220"/>
                </a:cubicBezTo>
                <a:cubicBezTo>
                  <a:pt x="428" y="301148"/>
                  <a:pt x="46848" y="103469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2) РАЗРАБОТКА И ИНТЕГРАЦИЯ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44C386-C069-8CC4-21F3-5BD80904ECC9}"/>
              </a:ext>
            </a:extLst>
          </p:cNvPr>
          <p:cNvSpPr txBox="1"/>
          <p:nvPr/>
        </p:nvSpPr>
        <p:spPr>
          <a:xfrm>
            <a:off x="0" y="3899481"/>
            <a:ext cx="6896100" cy="523220"/>
          </a:xfrm>
          <a:custGeom>
            <a:avLst/>
            <a:gdLst>
              <a:gd name="connsiteX0" fmla="*/ 0 w 6896100"/>
              <a:gd name="connsiteY0" fmla="*/ 0 h 523220"/>
              <a:gd name="connsiteX1" fmla="*/ 6896100 w 6896100"/>
              <a:gd name="connsiteY1" fmla="*/ 0 h 523220"/>
              <a:gd name="connsiteX2" fmla="*/ 6896100 w 6896100"/>
              <a:gd name="connsiteY2" fmla="*/ 523220 h 523220"/>
              <a:gd name="connsiteX3" fmla="*/ 0 w 6896100"/>
              <a:gd name="connsiteY3" fmla="*/ 523220 h 523220"/>
              <a:gd name="connsiteX4" fmla="*/ 0 w 6896100"/>
              <a:gd name="connsiteY4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6100" h="523220" fill="none" extrusionOk="0">
                <a:moveTo>
                  <a:pt x="0" y="0"/>
                </a:moveTo>
                <a:cubicBezTo>
                  <a:pt x="2803243" y="-49533"/>
                  <a:pt x="4158938" y="-14809"/>
                  <a:pt x="6896100" y="0"/>
                </a:cubicBezTo>
                <a:cubicBezTo>
                  <a:pt x="6887399" y="72870"/>
                  <a:pt x="6875306" y="395050"/>
                  <a:pt x="6896100" y="523220"/>
                </a:cubicBezTo>
                <a:cubicBezTo>
                  <a:pt x="4749828" y="474989"/>
                  <a:pt x="1605961" y="607675"/>
                  <a:pt x="0" y="523220"/>
                </a:cubicBezTo>
                <a:cubicBezTo>
                  <a:pt x="14018" y="286322"/>
                  <a:pt x="26594" y="247663"/>
                  <a:pt x="0" y="0"/>
                </a:cubicBezTo>
                <a:close/>
              </a:path>
              <a:path w="6896100" h="523220" stroke="0" extrusionOk="0">
                <a:moveTo>
                  <a:pt x="0" y="0"/>
                </a:moveTo>
                <a:cubicBezTo>
                  <a:pt x="1565864" y="118645"/>
                  <a:pt x="3792861" y="116012"/>
                  <a:pt x="6896100" y="0"/>
                </a:cubicBezTo>
                <a:cubicBezTo>
                  <a:pt x="6896581" y="165391"/>
                  <a:pt x="6883878" y="468476"/>
                  <a:pt x="6896100" y="523220"/>
                </a:cubicBezTo>
                <a:cubicBezTo>
                  <a:pt x="5297988" y="657820"/>
                  <a:pt x="1370059" y="366024"/>
                  <a:pt x="0" y="523220"/>
                </a:cubicBezTo>
                <a:cubicBezTo>
                  <a:pt x="428" y="301148"/>
                  <a:pt x="46848" y="103469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3) ТЕСТИРОВАНИЕ И ОТЛАДКА</a:t>
            </a:r>
          </a:p>
        </p:txBody>
      </p:sp>
    </p:spTree>
    <p:extLst>
      <p:ext uri="{BB962C8B-B14F-4D97-AF65-F5344CB8AC3E}">
        <p14:creationId xmlns:p14="http://schemas.microsoft.com/office/powerpoint/2010/main" val="14897211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2477CE-4107-7D10-C8CE-C39FCCD68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B404A1D-B55C-83CD-2EBD-91140DCF2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5746" y="1130400"/>
            <a:ext cx="6500507" cy="1122745"/>
          </a:xfrm>
          <a:custGeom>
            <a:avLst/>
            <a:gdLst>
              <a:gd name="connsiteX0" fmla="*/ 0 w 6500507"/>
              <a:gd name="connsiteY0" fmla="*/ 0 h 1122745"/>
              <a:gd name="connsiteX1" fmla="*/ 585046 w 6500507"/>
              <a:gd name="connsiteY1" fmla="*/ 0 h 1122745"/>
              <a:gd name="connsiteX2" fmla="*/ 1040081 w 6500507"/>
              <a:gd name="connsiteY2" fmla="*/ 0 h 1122745"/>
              <a:gd name="connsiteX3" fmla="*/ 1820142 w 6500507"/>
              <a:gd name="connsiteY3" fmla="*/ 0 h 1122745"/>
              <a:gd name="connsiteX4" fmla="*/ 2405188 w 6500507"/>
              <a:gd name="connsiteY4" fmla="*/ 0 h 1122745"/>
              <a:gd name="connsiteX5" fmla="*/ 2990233 w 6500507"/>
              <a:gd name="connsiteY5" fmla="*/ 0 h 1122745"/>
              <a:gd name="connsiteX6" fmla="*/ 3770294 w 6500507"/>
              <a:gd name="connsiteY6" fmla="*/ 0 h 1122745"/>
              <a:gd name="connsiteX7" fmla="*/ 4290335 w 6500507"/>
              <a:gd name="connsiteY7" fmla="*/ 0 h 1122745"/>
              <a:gd name="connsiteX8" fmla="*/ 5070395 w 6500507"/>
              <a:gd name="connsiteY8" fmla="*/ 0 h 1122745"/>
              <a:gd name="connsiteX9" fmla="*/ 5850456 w 6500507"/>
              <a:gd name="connsiteY9" fmla="*/ 0 h 1122745"/>
              <a:gd name="connsiteX10" fmla="*/ 6500507 w 6500507"/>
              <a:gd name="connsiteY10" fmla="*/ 0 h 1122745"/>
              <a:gd name="connsiteX11" fmla="*/ 6500507 w 6500507"/>
              <a:gd name="connsiteY11" fmla="*/ 583827 h 1122745"/>
              <a:gd name="connsiteX12" fmla="*/ 6500507 w 6500507"/>
              <a:gd name="connsiteY12" fmla="*/ 1122745 h 1122745"/>
              <a:gd name="connsiteX13" fmla="*/ 6045472 w 6500507"/>
              <a:gd name="connsiteY13" fmla="*/ 1122745 h 1122745"/>
              <a:gd name="connsiteX14" fmla="*/ 5265411 w 6500507"/>
              <a:gd name="connsiteY14" fmla="*/ 1122745 h 1122745"/>
              <a:gd name="connsiteX15" fmla="*/ 4745370 w 6500507"/>
              <a:gd name="connsiteY15" fmla="*/ 1122745 h 1122745"/>
              <a:gd name="connsiteX16" fmla="*/ 4095319 w 6500507"/>
              <a:gd name="connsiteY16" fmla="*/ 1122745 h 1122745"/>
              <a:gd name="connsiteX17" fmla="*/ 3315259 w 6500507"/>
              <a:gd name="connsiteY17" fmla="*/ 1122745 h 1122745"/>
              <a:gd name="connsiteX18" fmla="*/ 2665208 w 6500507"/>
              <a:gd name="connsiteY18" fmla="*/ 1122745 h 1122745"/>
              <a:gd name="connsiteX19" fmla="*/ 2210172 w 6500507"/>
              <a:gd name="connsiteY19" fmla="*/ 1122745 h 1122745"/>
              <a:gd name="connsiteX20" fmla="*/ 1690132 w 6500507"/>
              <a:gd name="connsiteY20" fmla="*/ 1122745 h 1122745"/>
              <a:gd name="connsiteX21" fmla="*/ 910071 w 6500507"/>
              <a:gd name="connsiteY21" fmla="*/ 1122745 h 1122745"/>
              <a:gd name="connsiteX22" fmla="*/ 0 w 6500507"/>
              <a:gd name="connsiteY22" fmla="*/ 1122745 h 1122745"/>
              <a:gd name="connsiteX23" fmla="*/ 0 w 6500507"/>
              <a:gd name="connsiteY23" fmla="*/ 583827 h 1122745"/>
              <a:gd name="connsiteX24" fmla="*/ 0 w 6500507"/>
              <a:gd name="connsiteY24" fmla="*/ 0 h 1122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500507" h="1122745" extrusionOk="0">
                <a:moveTo>
                  <a:pt x="0" y="0"/>
                </a:moveTo>
                <a:cubicBezTo>
                  <a:pt x="130941" y="19160"/>
                  <a:pt x="392079" y="29073"/>
                  <a:pt x="585046" y="0"/>
                </a:cubicBezTo>
                <a:cubicBezTo>
                  <a:pt x="778013" y="-29073"/>
                  <a:pt x="890966" y="6773"/>
                  <a:pt x="1040081" y="0"/>
                </a:cubicBezTo>
                <a:cubicBezTo>
                  <a:pt x="1189196" y="-6773"/>
                  <a:pt x="1659290" y="17940"/>
                  <a:pt x="1820142" y="0"/>
                </a:cubicBezTo>
                <a:cubicBezTo>
                  <a:pt x="1980994" y="-17940"/>
                  <a:pt x="2260117" y="12723"/>
                  <a:pt x="2405188" y="0"/>
                </a:cubicBezTo>
                <a:cubicBezTo>
                  <a:pt x="2550259" y="-12723"/>
                  <a:pt x="2756355" y="-7605"/>
                  <a:pt x="2990233" y="0"/>
                </a:cubicBezTo>
                <a:cubicBezTo>
                  <a:pt x="3224111" y="7605"/>
                  <a:pt x="3549314" y="25261"/>
                  <a:pt x="3770294" y="0"/>
                </a:cubicBezTo>
                <a:cubicBezTo>
                  <a:pt x="3991274" y="-25261"/>
                  <a:pt x="4121202" y="7046"/>
                  <a:pt x="4290335" y="0"/>
                </a:cubicBezTo>
                <a:cubicBezTo>
                  <a:pt x="4459468" y="-7046"/>
                  <a:pt x="4851825" y="30366"/>
                  <a:pt x="5070395" y="0"/>
                </a:cubicBezTo>
                <a:cubicBezTo>
                  <a:pt x="5288965" y="-30366"/>
                  <a:pt x="5583485" y="2831"/>
                  <a:pt x="5850456" y="0"/>
                </a:cubicBezTo>
                <a:cubicBezTo>
                  <a:pt x="6117427" y="-2831"/>
                  <a:pt x="6299278" y="-20580"/>
                  <a:pt x="6500507" y="0"/>
                </a:cubicBezTo>
                <a:cubicBezTo>
                  <a:pt x="6497703" y="273315"/>
                  <a:pt x="6471698" y="440856"/>
                  <a:pt x="6500507" y="583827"/>
                </a:cubicBezTo>
                <a:cubicBezTo>
                  <a:pt x="6529316" y="726798"/>
                  <a:pt x="6491965" y="942214"/>
                  <a:pt x="6500507" y="1122745"/>
                </a:cubicBezTo>
                <a:cubicBezTo>
                  <a:pt x="6407229" y="1111069"/>
                  <a:pt x="6169116" y="1144952"/>
                  <a:pt x="6045472" y="1122745"/>
                </a:cubicBezTo>
                <a:cubicBezTo>
                  <a:pt x="5921829" y="1100538"/>
                  <a:pt x="5477213" y="1118962"/>
                  <a:pt x="5265411" y="1122745"/>
                </a:cubicBezTo>
                <a:cubicBezTo>
                  <a:pt x="5053609" y="1126528"/>
                  <a:pt x="4919124" y="1132697"/>
                  <a:pt x="4745370" y="1122745"/>
                </a:cubicBezTo>
                <a:cubicBezTo>
                  <a:pt x="4571616" y="1112793"/>
                  <a:pt x="4339852" y="1141031"/>
                  <a:pt x="4095319" y="1122745"/>
                </a:cubicBezTo>
                <a:cubicBezTo>
                  <a:pt x="3850786" y="1104459"/>
                  <a:pt x="3521917" y="1130732"/>
                  <a:pt x="3315259" y="1122745"/>
                </a:cubicBezTo>
                <a:cubicBezTo>
                  <a:pt x="3108601" y="1114758"/>
                  <a:pt x="2937035" y="1135327"/>
                  <a:pt x="2665208" y="1122745"/>
                </a:cubicBezTo>
                <a:cubicBezTo>
                  <a:pt x="2393381" y="1110163"/>
                  <a:pt x="2339824" y="1118658"/>
                  <a:pt x="2210172" y="1122745"/>
                </a:cubicBezTo>
                <a:cubicBezTo>
                  <a:pt x="2080520" y="1126832"/>
                  <a:pt x="1862521" y="1113840"/>
                  <a:pt x="1690132" y="1122745"/>
                </a:cubicBezTo>
                <a:cubicBezTo>
                  <a:pt x="1517743" y="1131650"/>
                  <a:pt x="1070852" y="1125825"/>
                  <a:pt x="910071" y="1122745"/>
                </a:cubicBezTo>
                <a:cubicBezTo>
                  <a:pt x="749290" y="1119665"/>
                  <a:pt x="221386" y="1127322"/>
                  <a:pt x="0" y="1122745"/>
                </a:cubicBezTo>
                <a:cubicBezTo>
                  <a:pt x="5590" y="964690"/>
                  <a:pt x="-25431" y="691863"/>
                  <a:pt x="0" y="583827"/>
                </a:cubicBezTo>
                <a:cubicBezTo>
                  <a:pt x="25431" y="475791"/>
                  <a:pt x="-25115" y="214604"/>
                  <a:pt x="0" y="0"/>
                </a:cubicBezTo>
                <a:close/>
              </a:path>
            </a:pathLst>
          </a:custGeom>
          <a:noFill/>
          <a:ln w="101600">
            <a:solidFill>
              <a:srgbClr val="7EB5E3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txBody>
          <a:bodyPr anchor="ctr">
            <a:normAutofit fontScale="9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44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Средства разработки</a:t>
            </a:r>
            <a:endParaRPr lang="ru-RU" sz="4400" b="1" dirty="0">
              <a:ln w="12700">
                <a:solidFill>
                  <a:srgbClr val="002060"/>
                </a:solidFill>
              </a:ln>
              <a:solidFill>
                <a:srgbClr val="E8FBFE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5EE270-7AF4-215F-DE9B-18EEAC19BAC2}"/>
              </a:ext>
            </a:extLst>
          </p:cNvPr>
          <p:cNvSpPr txBox="1"/>
          <p:nvPr/>
        </p:nvSpPr>
        <p:spPr>
          <a:xfrm>
            <a:off x="0" y="2627517"/>
            <a:ext cx="6626577" cy="954107"/>
          </a:xfrm>
          <a:custGeom>
            <a:avLst/>
            <a:gdLst>
              <a:gd name="connsiteX0" fmla="*/ 0 w 6626577"/>
              <a:gd name="connsiteY0" fmla="*/ 0 h 954107"/>
              <a:gd name="connsiteX1" fmla="*/ 6626577 w 6626577"/>
              <a:gd name="connsiteY1" fmla="*/ 0 h 954107"/>
              <a:gd name="connsiteX2" fmla="*/ 6626577 w 6626577"/>
              <a:gd name="connsiteY2" fmla="*/ 954107 h 954107"/>
              <a:gd name="connsiteX3" fmla="*/ 0 w 6626577"/>
              <a:gd name="connsiteY3" fmla="*/ 954107 h 954107"/>
              <a:gd name="connsiteX4" fmla="*/ 0 w 6626577"/>
              <a:gd name="connsiteY4" fmla="*/ 0 h 95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954107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73458" y="220205"/>
                  <a:pt x="6633300" y="797800"/>
                  <a:pt x="6626577" y="954107"/>
                </a:cubicBezTo>
                <a:cubicBezTo>
                  <a:pt x="5113744" y="905876"/>
                  <a:pt x="1772509" y="1038562"/>
                  <a:pt x="0" y="954107"/>
                </a:cubicBezTo>
                <a:cubicBezTo>
                  <a:pt x="-80091" y="746160"/>
                  <a:pt x="-72917" y="445232"/>
                  <a:pt x="0" y="0"/>
                </a:cubicBezTo>
                <a:close/>
              </a:path>
              <a:path w="6626577" h="954107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549339" y="423687"/>
                  <a:pt x="6647416" y="494046"/>
                  <a:pt x="6626577" y="954107"/>
                </a:cubicBezTo>
                <a:cubicBezTo>
                  <a:pt x="4535347" y="1088707"/>
                  <a:pt x="1161571" y="796911"/>
                  <a:pt x="0" y="954107"/>
                </a:cubicBezTo>
                <a:cubicBezTo>
                  <a:pt x="-43891" y="538027"/>
                  <a:pt x="-41729" y="400403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</a:rPr>
              <a:t>Хакатоны становятся новым стандартом в 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6DC21A-5450-1AE2-464A-BE5F702D2C03}"/>
              </a:ext>
            </a:extLst>
          </p:cNvPr>
          <p:cNvSpPr txBox="1"/>
          <p:nvPr/>
        </p:nvSpPr>
        <p:spPr>
          <a:xfrm>
            <a:off x="0" y="4978922"/>
            <a:ext cx="6626577" cy="1384995"/>
          </a:xfrm>
          <a:custGeom>
            <a:avLst/>
            <a:gdLst>
              <a:gd name="connsiteX0" fmla="*/ 0 w 6626577"/>
              <a:gd name="connsiteY0" fmla="*/ 0 h 1384995"/>
              <a:gd name="connsiteX1" fmla="*/ 6626577 w 6626577"/>
              <a:gd name="connsiteY1" fmla="*/ 0 h 1384995"/>
              <a:gd name="connsiteX2" fmla="*/ 6626577 w 6626577"/>
              <a:gd name="connsiteY2" fmla="*/ 1384995 h 1384995"/>
              <a:gd name="connsiteX3" fmla="*/ 0 w 6626577"/>
              <a:gd name="connsiteY3" fmla="*/ 1384995 h 1384995"/>
              <a:gd name="connsiteX4" fmla="*/ 0 w 6626577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1384995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41329" y="472885"/>
                  <a:pt x="6624284" y="779472"/>
                  <a:pt x="6626577" y="1384995"/>
                </a:cubicBezTo>
                <a:cubicBezTo>
                  <a:pt x="5113744" y="1336764"/>
                  <a:pt x="1772509" y="1469450"/>
                  <a:pt x="0" y="1384995"/>
                </a:cubicBezTo>
                <a:cubicBezTo>
                  <a:pt x="-86426" y="1170797"/>
                  <a:pt x="-14350" y="315674"/>
                  <a:pt x="0" y="0"/>
                </a:cubicBezTo>
                <a:close/>
              </a:path>
              <a:path w="6626577" h="1384995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728422" y="614820"/>
                  <a:pt x="6516487" y="1103818"/>
                  <a:pt x="6626577" y="1384995"/>
                </a:cubicBezTo>
                <a:cubicBezTo>
                  <a:pt x="4535347" y="1519595"/>
                  <a:pt x="1161571" y="1227799"/>
                  <a:pt x="0" y="1384995"/>
                </a:cubicBezTo>
                <a:cubicBezTo>
                  <a:pt x="94601" y="974904"/>
                  <a:pt x="123757" y="44324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Рост сложности проектов требует профессиональных инструментов координации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E96D0C-3018-9EFD-10DE-9FC46E7110B7}"/>
              </a:ext>
            </a:extLst>
          </p:cNvPr>
          <p:cNvSpPr txBox="1"/>
          <p:nvPr/>
        </p:nvSpPr>
        <p:spPr>
          <a:xfrm>
            <a:off x="0" y="3593927"/>
            <a:ext cx="6626577" cy="1384995"/>
          </a:xfrm>
          <a:custGeom>
            <a:avLst/>
            <a:gdLst>
              <a:gd name="connsiteX0" fmla="*/ 0 w 6626577"/>
              <a:gd name="connsiteY0" fmla="*/ 0 h 1384995"/>
              <a:gd name="connsiteX1" fmla="*/ 6626577 w 6626577"/>
              <a:gd name="connsiteY1" fmla="*/ 0 h 1384995"/>
              <a:gd name="connsiteX2" fmla="*/ 6626577 w 6626577"/>
              <a:gd name="connsiteY2" fmla="*/ 1384995 h 1384995"/>
              <a:gd name="connsiteX3" fmla="*/ 0 w 6626577"/>
              <a:gd name="connsiteY3" fmla="*/ 1384995 h 1384995"/>
              <a:gd name="connsiteX4" fmla="*/ 0 w 6626577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577" h="1384995" fill="none" extrusionOk="0">
                <a:moveTo>
                  <a:pt x="0" y="0"/>
                </a:moveTo>
                <a:cubicBezTo>
                  <a:pt x="2898483" y="-49533"/>
                  <a:pt x="3514258" y="-14809"/>
                  <a:pt x="6626577" y="0"/>
                </a:cubicBezTo>
                <a:cubicBezTo>
                  <a:pt x="6541329" y="472885"/>
                  <a:pt x="6624284" y="779472"/>
                  <a:pt x="6626577" y="1384995"/>
                </a:cubicBezTo>
                <a:cubicBezTo>
                  <a:pt x="5113744" y="1336764"/>
                  <a:pt x="1772509" y="1469450"/>
                  <a:pt x="0" y="1384995"/>
                </a:cubicBezTo>
                <a:cubicBezTo>
                  <a:pt x="-86426" y="1170797"/>
                  <a:pt x="-14350" y="315674"/>
                  <a:pt x="0" y="0"/>
                </a:cubicBezTo>
                <a:close/>
              </a:path>
              <a:path w="6626577" h="1384995" stroke="0" extrusionOk="0">
                <a:moveTo>
                  <a:pt x="0" y="0"/>
                </a:moveTo>
                <a:cubicBezTo>
                  <a:pt x="1743290" y="118645"/>
                  <a:pt x="5780563" y="116012"/>
                  <a:pt x="6626577" y="0"/>
                </a:cubicBezTo>
                <a:cubicBezTo>
                  <a:pt x="6728422" y="614820"/>
                  <a:pt x="6516487" y="1103818"/>
                  <a:pt x="6626577" y="1384995"/>
                </a:cubicBezTo>
                <a:cubicBezTo>
                  <a:pt x="4535347" y="1519595"/>
                  <a:pt x="1161571" y="1227799"/>
                  <a:pt x="0" y="1384995"/>
                </a:cubicBezTo>
                <a:cubicBezTo>
                  <a:pt x="94601" y="974904"/>
                  <a:pt x="123757" y="44324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7EB5E3"/>
              </a:gs>
              <a:gs pos="100000">
                <a:schemeClr val="bg1">
                  <a:alpha val="0"/>
                </a:schemeClr>
              </a:gs>
              <a:gs pos="59000">
                <a:srgbClr val="7EB5E3">
                  <a:alpha val="65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t="100000" r="100000"/>
            </a:path>
            <a:tileRect l="-100000" b="-100000"/>
          </a:gradFill>
          <a:ln w="25400">
            <a:solidFill>
              <a:srgbClr val="7EB5E3">
                <a:alpha val="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ru-RU" sz="2800" b="1" dirty="0">
                <a:ln w="12700" cap="sq">
                  <a:solidFill>
                    <a:srgbClr val="002060"/>
                  </a:solidFill>
                </a:ln>
                <a:solidFill>
                  <a:srgbClr val="E8FBFE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Необходимость контроля над процессом совместной разработки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47F3EBBE-DF8F-4AEB-B910-645B0FA7EA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31" b="99769" l="507" r="99578">
                        <a14:foregroundMark x1="26098" y1="6944" x2="20355" y2="16898"/>
                        <a14:foregroundMark x1="20355" y1="16898" x2="20439" y2="17130"/>
                        <a14:foregroundMark x1="26605" y1="2662" x2="30997" y2="3125"/>
                        <a14:foregroundMark x1="8193" y1="26505" x2="11149" y2="40972"/>
                        <a14:foregroundMark x1="11149" y1="40972" x2="15541" y2="46644"/>
                        <a14:foregroundMark x1="15541" y1="46644" x2="18243" y2="55093"/>
                        <a14:foregroundMark x1="18243" y1="55093" x2="18666" y2="64352"/>
                        <a14:foregroundMark x1="12162" y1="53935" x2="6419" y2="55556"/>
                        <a14:foregroundMark x1="6419" y1="55556" x2="11486" y2="66435"/>
                        <a14:foregroundMark x1="11486" y1="66435" x2="9459" y2="73611"/>
                        <a14:foregroundMark x1="9459" y1="73611" x2="6503" y2="69329"/>
                        <a14:foregroundMark x1="6841" y1="74190" x2="5912" y2="82292"/>
                        <a14:foregroundMark x1="5912" y1="82292" x2="7855" y2="93287"/>
                        <a14:foregroundMark x1="7855" y1="93287" x2="14949" y2="94444"/>
                        <a14:foregroundMark x1="14949" y1="94444" x2="29307" y2="92940"/>
                        <a14:foregroundMark x1="29307" y1="92940" x2="36655" y2="88426"/>
                        <a14:foregroundMark x1="36655" y1="88426" x2="43581" y2="87500"/>
                        <a14:foregroundMark x1="43581" y1="87500" x2="51436" y2="88889"/>
                        <a14:foregroundMark x1="51436" y1="88889" x2="57601" y2="92477"/>
                        <a14:foregroundMark x1="57601" y1="92477" x2="58277" y2="92477"/>
                        <a14:foregroundMark x1="32010" y1="51968" x2="37669" y2="37847"/>
                        <a14:foregroundMark x1="37669" y1="37847" x2="46791" y2="25463"/>
                        <a14:foregroundMark x1="46791" y1="25463" x2="61149" y2="16319"/>
                        <a14:foregroundMark x1="61149" y1="16319" x2="74071" y2="13542"/>
                        <a14:foregroundMark x1="74071" y1="13542" x2="81081" y2="23843"/>
                        <a14:foregroundMark x1="81081" y1="23843" x2="90287" y2="54514"/>
                        <a14:foregroundMark x1="90287" y1="54514" x2="90034" y2="71644"/>
                        <a14:foregroundMark x1="90034" y1="71644" x2="87247" y2="83449"/>
                        <a14:foregroundMark x1="87247" y1="83449" x2="85642" y2="85069"/>
                        <a14:foregroundMark x1="25591" y1="42824" x2="25929" y2="54977"/>
                        <a14:foregroundMark x1="25929" y1="54977" x2="20946" y2="70833"/>
                        <a14:foregroundMark x1="20946" y1="70833" x2="13514" y2="75926"/>
                        <a14:foregroundMark x1="13514" y1="75926" x2="9966" y2="68171"/>
                        <a14:foregroundMark x1="9966" y1="68171" x2="11233" y2="60301"/>
                        <a14:foregroundMark x1="11233" y1="60301" x2="12416" y2="57639"/>
                        <a14:foregroundMark x1="5828" y1="68634" x2="5659" y2="71296"/>
                        <a14:foregroundMark x1="34375" y1="56250" x2="37669" y2="54282"/>
                        <a14:foregroundMark x1="51689" y1="35069" x2="52365" y2="50694"/>
                        <a14:foregroundMark x1="52365" y1="50694" x2="52787" y2="51736"/>
                        <a14:foregroundMark x1="55068" y1="68171" x2="52534" y2="77315"/>
                        <a14:foregroundMark x1="61993" y1="76736" x2="66807" y2="77315"/>
                        <a14:foregroundMark x1="81503" y1="75116" x2="84459" y2="74074"/>
                        <a14:foregroundMark x1="90456" y1="33449" x2="95861" y2="64583"/>
                        <a14:foregroundMark x1="95861" y1="64583" x2="93243" y2="72454"/>
                        <a14:foregroundMark x1="93243" y1="72454" x2="93750" y2="80671"/>
                        <a14:foregroundMark x1="93750" y1="80671" x2="85220" y2="87847"/>
                        <a14:foregroundMark x1="85220" y1="87847" x2="82432" y2="81366"/>
                        <a14:foregroundMark x1="82432" y1="81366" x2="72297" y2="84954"/>
                        <a14:foregroundMark x1="72297" y1="84954" x2="73480" y2="92130"/>
                        <a14:foregroundMark x1="73480" y1="92130" x2="77534" y2="92477"/>
                        <a14:foregroundMark x1="81081" y1="7755" x2="81926" y2="7755"/>
                        <a14:foregroundMark x1="48311" y1="5440" x2="49071" y2="5440"/>
                        <a14:foregroundMark x1="7939" y1="3472" x2="7855" y2="6134"/>
                        <a14:foregroundMark x1="4814" y1="17245" x2="5068" y2="20949"/>
                        <a14:foregroundMark x1="38091" y1="54861" x2="37838" y2="54977"/>
                        <a14:foregroundMark x1="19764" y1="80208" x2="11064" y2="95023"/>
                        <a14:foregroundMark x1="11064" y1="95023" x2="8193" y2="98264"/>
                        <a14:foregroundMark x1="1943" y1="99884" x2="591" y2="99421"/>
                        <a14:foregroundMark x1="96115" y1="57986" x2="96115" y2="57986"/>
                        <a14:foregroundMark x1="96115" y1="84606" x2="96115" y2="84606"/>
                        <a14:foregroundMark x1="99578" y1="99537" x2="99578" y2="99537"/>
                        <a14:foregroundMark x1="21875" y1="21875" x2="25845" y2="34375"/>
                        <a14:foregroundMark x1="25845" y1="34375" x2="53970" y2="43750"/>
                        <a14:foregroundMark x1="53970" y1="43750" x2="61402" y2="66435"/>
                        <a14:foregroundMark x1="61402" y1="66435" x2="56334" y2="74190"/>
                        <a14:foregroundMark x1="56334" y1="74190" x2="43328" y2="54167"/>
                        <a14:foregroundMark x1="43328" y1="54167" x2="38091" y2="35648"/>
                        <a14:foregroundMark x1="38091" y1="35648" x2="35980" y2="66088"/>
                        <a14:foregroundMark x1="35980" y1="66088" x2="32010" y2="48032"/>
                        <a14:foregroundMark x1="32010" y1="48032" x2="48733" y2="61921"/>
                        <a14:foregroundMark x1="48733" y1="61921" x2="50845" y2="81829"/>
                        <a14:backgroundMark x1="1943" y1="12037" x2="2111" y2="15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111" y="2327188"/>
            <a:ext cx="6208889" cy="453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1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324</Words>
  <Application>Microsoft Office PowerPoint</Application>
  <PresentationFormat>Широкоэкранный</PresentationFormat>
  <Paragraphs>68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Wingdings</vt:lpstr>
      <vt:lpstr>Тема Office</vt:lpstr>
      <vt:lpstr>КУРСОВОЙ ПРОЕКТ НА ТЕМУ РАЗРАБОТКА ПОДСИСТЕМЫ «КООРДИНАТОР ДЕЯТЕЛЬНОСТИ КОМАНД НА ХАКАТОНЕ»</vt:lpstr>
      <vt:lpstr>Актуальность</vt:lpstr>
      <vt:lpstr>Актуальность</vt:lpstr>
      <vt:lpstr>Целевая аудитория</vt:lpstr>
      <vt:lpstr>Целевая аудитория</vt:lpstr>
      <vt:lpstr>Цель</vt:lpstr>
      <vt:lpstr>Цель</vt:lpstr>
      <vt:lpstr>Задачи</vt:lpstr>
      <vt:lpstr>Средства разработки</vt:lpstr>
      <vt:lpstr>Архитектура системы</vt:lpstr>
      <vt:lpstr>Преимущества и особенности</vt:lpstr>
      <vt:lpstr>Заключение</vt:lpstr>
      <vt:lpstr>КУРСОВОЙ ПРОЕКТ НА ТЕМУ РАЗРАБОТКА ПОДСИСТЕМЫ «КООРДИНАТОР ДЕЯТЕЛЬНОСТИ КОМАНД НА ХАКАТОНЕ»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Степан Герасименко</dc:creator>
  <cp:lastModifiedBy>Степан Герасименко</cp:lastModifiedBy>
  <cp:revision>1</cp:revision>
  <dcterms:created xsi:type="dcterms:W3CDTF">2025-12-04T19:18:14Z</dcterms:created>
  <dcterms:modified xsi:type="dcterms:W3CDTF">2025-12-04T22:39:28Z</dcterms:modified>
</cp:coreProperties>
</file>

<file path=docProps/thumbnail.jpeg>
</file>